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305" r:id="rId3"/>
    <p:sldId id="306" r:id="rId4"/>
    <p:sldId id="258" r:id="rId5"/>
    <p:sldId id="257" r:id="rId6"/>
    <p:sldId id="307" r:id="rId7"/>
    <p:sldId id="260" r:id="rId8"/>
    <p:sldId id="261" r:id="rId9"/>
    <p:sldId id="262" r:id="rId10"/>
    <p:sldId id="293" r:id="rId11"/>
    <p:sldId id="308" r:id="rId12"/>
    <p:sldId id="263" r:id="rId13"/>
    <p:sldId id="265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309" r:id="rId26"/>
    <p:sldId id="299" r:id="rId27"/>
    <p:sldId id="298" r:id="rId28"/>
    <p:sldId id="302" r:id="rId29"/>
    <p:sldId id="303" r:id="rId30"/>
    <p:sldId id="310" r:id="rId31"/>
    <p:sldId id="268" r:id="rId32"/>
    <p:sldId id="281" r:id="rId33"/>
    <p:sldId id="282" r:id="rId34"/>
    <p:sldId id="285" r:id="rId35"/>
    <p:sldId id="312" r:id="rId36"/>
    <p:sldId id="311" r:id="rId37"/>
    <p:sldId id="295" r:id="rId38"/>
    <p:sldId id="294" r:id="rId39"/>
    <p:sldId id="287" r:id="rId40"/>
    <p:sldId id="288" r:id="rId41"/>
    <p:sldId id="289" r:id="rId42"/>
    <p:sldId id="290" r:id="rId43"/>
    <p:sldId id="291" r:id="rId44"/>
    <p:sldId id="292" r:id="rId45"/>
    <p:sldId id="264" r:id="rId46"/>
    <p:sldId id="304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FE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1" autoAdjust="0"/>
    <p:restoredTop sz="91829" autoAdjust="0"/>
  </p:normalViewPr>
  <p:slideViewPr>
    <p:cSldViewPr>
      <p:cViewPr>
        <p:scale>
          <a:sx n="68" d="100"/>
          <a:sy n="68" d="100"/>
        </p:scale>
        <p:origin x="-13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666177-A22D-4BC4-915D-B185DC47E004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8EFE1-4CB0-48C8-9E05-BC07C6512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152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8EFE1-4CB0-48C8-9E05-BC07C65121A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51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8EFE1-4CB0-48C8-9E05-BC07C65121A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91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19.wav"/><Relationship Id="rId7" Type="http://schemas.microsoft.com/office/2007/relationships/hdphoto" Target="../media/hdphoto2.wdp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4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19.wav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image" Target="../media/image47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2.mp3"/><Relationship Id="rId7" Type="http://schemas.openxmlformats.org/officeDocument/2006/relationships/image" Target="../media/image48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22.mp3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5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8.wdp"/><Relationship Id="rId12" Type="http://schemas.openxmlformats.org/officeDocument/2006/relationships/image" Target="../media/image54.png"/><Relationship Id="rId17" Type="http://schemas.openxmlformats.org/officeDocument/2006/relationships/image" Target="../media/image8.png"/><Relationship Id="rId2" Type="http://schemas.openxmlformats.org/officeDocument/2006/relationships/audio" Target="../media/media23.mp3"/><Relationship Id="rId16" Type="http://schemas.openxmlformats.org/officeDocument/2006/relationships/image" Target="../media/image49.png"/><Relationship Id="rId1" Type="http://schemas.microsoft.com/office/2007/relationships/media" Target="../media/media23.mp3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openxmlformats.org/officeDocument/2006/relationships/audio" Target="../media/audio2.wav"/><Relationship Id="rId15" Type="http://schemas.openxmlformats.org/officeDocument/2006/relationships/image" Target="../media/image57.png"/><Relationship Id="rId10" Type="http://schemas.microsoft.com/office/2007/relationships/hdphoto" Target="../media/hdphoto19.wdp"/><Relationship Id="rId4" Type="http://schemas.openxmlformats.org/officeDocument/2006/relationships/audio" Target="../media/audio1.wav"/><Relationship Id="rId9" Type="http://schemas.openxmlformats.org/officeDocument/2006/relationships/image" Target="../media/image52.png"/><Relationship Id="rId1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60.png"/><Relationship Id="rId3" Type="http://schemas.openxmlformats.org/officeDocument/2006/relationships/audio" Target="../media/audio2.wav"/><Relationship Id="rId7" Type="http://schemas.openxmlformats.org/officeDocument/2006/relationships/image" Target="../media/image52.png"/><Relationship Id="rId12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53.png"/><Relationship Id="rId5" Type="http://schemas.openxmlformats.org/officeDocument/2006/relationships/image" Target="../media/image51.png"/><Relationship Id="rId15" Type="http://schemas.openxmlformats.org/officeDocument/2006/relationships/image" Target="../media/image8.png"/><Relationship Id="rId10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55.png"/><Relationship Id="rId1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53.png"/><Relationship Id="rId3" Type="http://schemas.openxmlformats.org/officeDocument/2006/relationships/audio" Target="../media/audio2.wav"/><Relationship Id="rId7" Type="http://schemas.openxmlformats.org/officeDocument/2006/relationships/image" Target="../media/image60.png"/><Relationship Id="rId12" Type="http://schemas.microsoft.com/office/2007/relationships/hdphoto" Target="../media/hdphoto18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59.png"/><Relationship Id="rId5" Type="http://schemas.openxmlformats.org/officeDocument/2006/relationships/image" Target="../media/image58.png"/><Relationship Id="rId15" Type="http://schemas.openxmlformats.org/officeDocument/2006/relationships/image" Target="../media/image8.png"/><Relationship Id="rId10" Type="http://schemas.openxmlformats.org/officeDocument/2006/relationships/image" Target="../media/image64.png"/><Relationship Id="rId4" Type="http://schemas.openxmlformats.org/officeDocument/2006/relationships/audio" Target="../media/audio1.wav"/><Relationship Id="rId9" Type="http://schemas.openxmlformats.org/officeDocument/2006/relationships/image" Target="../media/image63.png"/><Relationship Id="rId1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54.png"/><Relationship Id="rId3" Type="http://schemas.openxmlformats.org/officeDocument/2006/relationships/image" Target="../media/image58.png"/><Relationship Id="rId7" Type="http://schemas.openxmlformats.org/officeDocument/2006/relationships/image" Target="../media/image63.png"/><Relationship Id="rId12" Type="http://schemas.microsoft.com/office/2007/relationships/hdphoto" Target="../media/hdphoto18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53.png"/><Relationship Id="rId5" Type="http://schemas.openxmlformats.org/officeDocument/2006/relationships/image" Target="../media/image60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9.png"/><Relationship Id="rId3" Type="http://schemas.openxmlformats.org/officeDocument/2006/relationships/audio" Target="../media/audio2.wav"/><Relationship Id="rId7" Type="http://schemas.openxmlformats.org/officeDocument/2006/relationships/image" Target="../media/image62.png"/><Relationship Id="rId12" Type="http://schemas.openxmlformats.org/officeDocument/2006/relationships/image" Target="../media/image6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microsoft.com/office/2007/relationships/hdphoto" Target="../media/hdphoto18.wdp"/><Relationship Id="rId5" Type="http://schemas.openxmlformats.org/officeDocument/2006/relationships/image" Target="../media/image61.png"/><Relationship Id="rId15" Type="http://schemas.openxmlformats.org/officeDocument/2006/relationships/image" Target="../media/image8.png"/><Relationship Id="rId10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72.png"/><Relationship Id="rId3" Type="http://schemas.openxmlformats.org/officeDocument/2006/relationships/audio" Target="../media/audio1.wav"/><Relationship Id="rId7" Type="http://schemas.openxmlformats.org/officeDocument/2006/relationships/image" Target="../media/image60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71.png"/><Relationship Id="rId5" Type="http://schemas.openxmlformats.org/officeDocument/2006/relationships/image" Target="../media/image58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4" Type="http://schemas.openxmlformats.org/officeDocument/2006/relationships/audio" Target="../media/audio2.wav"/><Relationship Id="rId9" Type="http://schemas.openxmlformats.org/officeDocument/2006/relationships/image" Target="../media/image63.png"/><Relationship Id="rId1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3.png"/><Relationship Id="rId12" Type="http://schemas.openxmlformats.org/officeDocument/2006/relationships/image" Target="../media/image75.png"/><Relationship Id="rId2" Type="http://schemas.openxmlformats.org/officeDocument/2006/relationships/audio" Target="../media/audio1.wav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74.png"/><Relationship Id="rId5" Type="http://schemas.openxmlformats.org/officeDocument/2006/relationships/image" Target="../media/image61.png"/><Relationship Id="rId15" Type="http://schemas.openxmlformats.org/officeDocument/2006/relationships/image" Target="../media/image70.png"/><Relationship Id="rId10" Type="http://schemas.openxmlformats.org/officeDocument/2006/relationships/image" Target="../media/image72.png"/><Relationship Id="rId4" Type="http://schemas.openxmlformats.org/officeDocument/2006/relationships/image" Target="../media/image58.png"/><Relationship Id="rId9" Type="http://schemas.openxmlformats.org/officeDocument/2006/relationships/image" Target="../media/image69.png"/><Relationship Id="rId1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audio" Target="../media/audio2.wav"/><Relationship Id="rId7" Type="http://schemas.openxmlformats.org/officeDocument/2006/relationships/image" Target="../media/image63.png"/><Relationship Id="rId12" Type="http://schemas.openxmlformats.org/officeDocument/2006/relationships/image" Target="../media/image75.png"/><Relationship Id="rId17" Type="http://schemas.openxmlformats.org/officeDocument/2006/relationships/image" Target="../media/image8.png"/><Relationship Id="rId2" Type="http://schemas.openxmlformats.org/officeDocument/2006/relationships/audio" Target="../media/audio1.wav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74.png"/><Relationship Id="rId5" Type="http://schemas.openxmlformats.org/officeDocument/2006/relationships/image" Target="../media/image61.png"/><Relationship Id="rId15" Type="http://schemas.openxmlformats.org/officeDocument/2006/relationships/image" Target="../media/image70.png"/><Relationship Id="rId10" Type="http://schemas.openxmlformats.org/officeDocument/2006/relationships/image" Target="../media/image72.png"/><Relationship Id="rId4" Type="http://schemas.openxmlformats.org/officeDocument/2006/relationships/image" Target="../media/image58.png"/><Relationship Id="rId9" Type="http://schemas.openxmlformats.org/officeDocument/2006/relationships/image" Target="../media/image69.png"/><Relationship Id="rId1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3" Type="http://schemas.openxmlformats.org/officeDocument/2006/relationships/audio" Target="../media/audio2.wav"/><Relationship Id="rId7" Type="http://schemas.openxmlformats.org/officeDocument/2006/relationships/image" Target="../media/image60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audio" Target="../media/audio1.wav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72.png"/><Relationship Id="rId5" Type="http://schemas.openxmlformats.org/officeDocument/2006/relationships/image" Target="../media/image58.png"/><Relationship Id="rId15" Type="http://schemas.openxmlformats.org/officeDocument/2006/relationships/image" Target="../media/image73.png"/><Relationship Id="rId10" Type="http://schemas.openxmlformats.org/officeDocument/2006/relationships/image" Target="../media/image69.png"/><Relationship Id="rId19" Type="http://schemas.openxmlformats.org/officeDocument/2006/relationships/image" Target="../media/image8.png"/><Relationship Id="rId4" Type="http://schemas.openxmlformats.org/officeDocument/2006/relationships/image" Target="../media/image78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77.png"/><Relationship Id="rId18" Type="http://schemas.openxmlformats.org/officeDocument/2006/relationships/image" Target="../media/image81.png"/><Relationship Id="rId3" Type="http://schemas.openxmlformats.org/officeDocument/2006/relationships/audio" Target="../media/audio1.wav"/><Relationship Id="rId7" Type="http://schemas.openxmlformats.org/officeDocument/2006/relationships/image" Target="../media/image60.png"/><Relationship Id="rId12" Type="http://schemas.openxmlformats.org/officeDocument/2006/relationships/image" Target="../media/image74.png"/><Relationship Id="rId17" Type="http://schemas.openxmlformats.org/officeDocument/2006/relationships/image" Target="../media/image76.png"/><Relationship Id="rId2" Type="http://schemas.openxmlformats.org/officeDocument/2006/relationships/audio" Target="../media/audio2.wav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72.png"/><Relationship Id="rId5" Type="http://schemas.openxmlformats.org/officeDocument/2006/relationships/image" Target="../media/image58.png"/><Relationship Id="rId15" Type="http://schemas.openxmlformats.org/officeDocument/2006/relationships/image" Target="../media/image80.png"/><Relationship Id="rId10" Type="http://schemas.openxmlformats.org/officeDocument/2006/relationships/image" Target="../media/image69.png"/><Relationship Id="rId19" Type="http://schemas.openxmlformats.org/officeDocument/2006/relationships/image" Target="../media/image8.png"/><Relationship Id="rId4" Type="http://schemas.openxmlformats.org/officeDocument/2006/relationships/image" Target="../media/image78.png"/><Relationship Id="rId9" Type="http://schemas.openxmlformats.org/officeDocument/2006/relationships/image" Target="../media/image71.png"/><Relationship Id="rId1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9.png"/><Relationship Id="rId18" Type="http://schemas.openxmlformats.org/officeDocument/2006/relationships/image" Target="../media/image82.png"/><Relationship Id="rId3" Type="http://schemas.openxmlformats.org/officeDocument/2006/relationships/audio" Target="../media/audio2.wav"/><Relationship Id="rId7" Type="http://schemas.openxmlformats.org/officeDocument/2006/relationships/image" Target="../media/image63.png"/><Relationship Id="rId12" Type="http://schemas.openxmlformats.org/officeDocument/2006/relationships/image" Target="../media/image77.png"/><Relationship Id="rId17" Type="http://schemas.openxmlformats.org/officeDocument/2006/relationships/image" Target="../media/image78.png"/><Relationship Id="rId2" Type="http://schemas.openxmlformats.org/officeDocument/2006/relationships/audio" Target="../media/audio1.wav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74.png"/><Relationship Id="rId5" Type="http://schemas.openxmlformats.org/officeDocument/2006/relationships/image" Target="../media/image61.png"/><Relationship Id="rId15" Type="http://schemas.openxmlformats.org/officeDocument/2006/relationships/image" Target="../media/image76.png"/><Relationship Id="rId10" Type="http://schemas.openxmlformats.org/officeDocument/2006/relationships/image" Target="../media/image72.png"/><Relationship Id="rId19" Type="http://schemas.openxmlformats.org/officeDocument/2006/relationships/image" Target="../media/image8.png"/><Relationship Id="rId4" Type="http://schemas.openxmlformats.org/officeDocument/2006/relationships/image" Target="../media/image58.png"/><Relationship Id="rId9" Type="http://schemas.openxmlformats.org/officeDocument/2006/relationships/image" Target="../media/image69.png"/><Relationship Id="rId1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9.png"/><Relationship Id="rId18" Type="http://schemas.openxmlformats.org/officeDocument/2006/relationships/image" Target="../media/image80.png"/><Relationship Id="rId26" Type="http://schemas.openxmlformats.org/officeDocument/2006/relationships/image" Target="../media/image8.png"/><Relationship Id="rId3" Type="http://schemas.microsoft.com/office/2007/relationships/media" Target="../media/media19.wav"/><Relationship Id="rId21" Type="http://schemas.openxmlformats.org/officeDocument/2006/relationships/image" Target="../media/image82.png"/><Relationship Id="rId7" Type="http://schemas.openxmlformats.org/officeDocument/2006/relationships/image" Target="../media/image83.png"/><Relationship Id="rId12" Type="http://schemas.openxmlformats.org/officeDocument/2006/relationships/image" Target="../media/image71.png"/><Relationship Id="rId17" Type="http://schemas.openxmlformats.org/officeDocument/2006/relationships/image" Target="../media/image79.png"/><Relationship Id="rId25" Type="http://schemas.openxmlformats.org/officeDocument/2006/relationships/image" Target="../media/image46.png"/><Relationship Id="rId2" Type="http://schemas.openxmlformats.org/officeDocument/2006/relationships/audio" Target="../media/media24.mp3"/><Relationship Id="rId16" Type="http://schemas.openxmlformats.org/officeDocument/2006/relationships/image" Target="../media/image77.png"/><Relationship Id="rId20" Type="http://schemas.openxmlformats.org/officeDocument/2006/relationships/image" Target="../media/image78.png"/><Relationship Id="rId1" Type="http://schemas.microsoft.com/office/2007/relationships/media" Target="../media/media24.mp3"/><Relationship Id="rId6" Type="http://schemas.openxmlformats.org/officeDocument/2006/relationships/audio" Target="../media/audio1.wav"/><Relationship Id="rId11" Type="http://schemas.openxmlformats.org/officeDocument/2006/relationships/image" Target="../media/image63.png"/><Relationship Id="rId24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74.png"/><Relationship Id="rId23" Type="http://schemas.openxmlformats.org/officeDocument/2006/relationships/image" Target="../media/image85.png"/><Relationship Id="rId10" Type="http://schemas.openxmlformats.org/officeDocument/2006/relationships/image" Target="../media/image60.png"/><Relationship Id="rId19" Type="http://schemas.openxmlformats.org/officeDocument/2006/relationships/image" Target="../media/image81.png"/><Relationship Id="rId4" Type="http://schemas.openxmlformats.org/officeDocument/2006/relationships/audio" Target="../media/media19.wav"/><Relationship Id="rId9" Type="http://schemas.openxmlformats.org/officeDocument/2006/relationships/image" Target="../media/image61.png"/><Relationship Id="rId14" Type="http://schemas.openxmlformats.org/officeDocument/2006/relationships/image" Target="../media/image72.png"/><Relationship Id="rId22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image" Target="../media/image86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image" Target="../media/image8.png"/><Relationship Id="rId5" Type="http://schemas.openxmlformats.org/officeDocument/2006/relationships/image" Target="../media/image49.png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8.png"/><Relationship Id="rId3" Type="http://schemas.microsoft.com/office/2007/relationships/media" Target="../media/media28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9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audio" Target="../media/media29.mp3"/><Relationship Id="rId11" Type="http://schemas.openxmlformats.org/officeDocument/2006/relationships/image" Target="../media/image89.png"/><Relationship Id="rId5" Type="http://schemas.microsoft.com/office/2007/relationships/media" Target="../media/media29.mp3"/><Relationship Id="rId10" Type="http://schemas.openxmlformats.org/officeDocument/2006/relationships/image" Target="../media/image3.png"/><Relationship Id="rId4" Type="http://schemas.openxmlformats.org/officeDocument/2006/relationships/audio" Target="../media/media28.mp3"/><Relationship Id="rId9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3" Type="http://schemas.microsoft.com/office/2007/relationships/media" Target="../media/media36.mp3"/><Relationship Id="rId18" Type="http://schemas.openxmlformats.org/officeDocument/2006/relationships/image" Target="../media/image90.png"/><Relationship Id="rId26" Type="http://schemas.openxmlformats.org/officeDocument/2006/relationships/image" Target="../media/image94.png"/><Relationship Id="rId39" Type="http://schemas.microsoft.com/office/2007/relationships/hdphoto" Target="../media/hdphoto27.wdp"/><Relationship Id="rId3" Type="http://schemas.microsoft.com/office/2007/relationships/media" Target="../media/media31.mp3"/><Relationship Id="rId21" Type="http://schemas.openxmlformats.org/officeDocument/2006/relationships/image" Target="../media/image46.png"/><Relationship Id="rId34" Type="http://schemas.openxmlformats.org/officeDocument/2006/relationships/image" Target="../media/image99.png"/><Relationship Id="rId42" Type="http://schemas.microsoft.com/office/2007/relationships/hdphoto" Target="../media/hdphoto28.wdp"/><Relationship Id="rId47" Type="http://schemas.openxmlformats.org/officeDocument/2006/relationships/image" Target="../media/image107.png"/><Relationship Id="rId50" Type="http://schemas.microsoft.com/office/2007/relationships/hdphoto" Target="../media/hdphoto32.wdp"/><Relationship Id="rId7" Type="http://schemas.microsoft.com/office/2007/relationships/media" Target="../media/media33.mp3"/><Relationship Id="rId12" Type="http://schemas.openxmlformats.org/officeDocument/2006/relationships/audio" Target="../media/media35.mp3"/><Relationship Id="rId17" Type="http://schemas.openxmlformats.org/officeDocument/2006/relationships/audio" Target="../media/audio2.wav"/><Relationship Id="rId25" Type="http://schemas.microsoft.com/office/2007/relationships/hdphoto" Target="../media/hdphoto22.wdp"/><Relationship Id="rId33" Type="http://schemas.microsoft.com/office/2007/relationships/hdphoto" Target="../media/hdphoto25.wdp"/><Relationship Id="rId38" Type="http://schemas.openxmlformats.org/officeDocument/2006/relationships/image" Target="../media/image102.png"/><Relationship Id="rId46" Type="http://schemas.microsoft.com/office/2007/relationships/hdphoto" Target="../media/hdphoto30.wdp"/><Relationship Id="rId2" Type="http://schemas.openxmlformats.org/officeDocument/2006/relationships/audio" Target="../media/media30.mp3"/><Relationship Id="rId16" Type="http://schemas.openxmlformats.org/officeDocument/2006/relationships/audio" Target="../media/audio1.wav"/><Relationship Id="rId20" Type="http://schemas.microsoft.com/office/2007/relationships/hdphoto" Target="../media/hdphoto20.wdp"/><Relationship Id="rId29" Type="http://schemas.openxmlformats.org/officeDocument/2006/relationships/image" Target="../media/image96.png"/><Relationship Id="rId41" Type="http://schemas.openxmlformats.org/officeDocument/2006/relationships/image" Target="../media/image104.png"/><Relationship Id="rId1" Type="http://schemas.microsoft.com/office/2007/relationships/media" Target="../media/media30.mp3"/><Relationship Id="rId6" Type="http://schemas.openxmlformats.org/officeDocument/2006/relationships/audio" Target="../media/media32.mp3"/><Relationship Id="rId11" Type="http://schemas.microsoft.com/office/2007/relationships/media" Target="../media/media35.mp3"/><Relationship Id="rId24" Type="http://schemas.openxmlformats.org/officeDocument/2006/relationships/image" Target="../media/image93.png"/><Relationship Id="rId32" Type="http://schemas.openxmlformats.org/officeDocument/2006/relationships/image" Target="../media/image98.png"/><Relationship Id="rId37" Type="http://schemas.openxmlformats.org/officeDocument/2006/relationships/image" Target="../media/image101.png"/><Relationship Id="rId40" Type="http://schemas.openxmlformats.org/officeDocument/2006/relationships/image" Target="../media/image103.png"/><Relationship Id="rId45" Type="http://schemas.openxmlformats.org/officeDocument/2006/relationships/image" Target="../media/image106.png"/><Relationship Id="rId5" Type="http://schemas.microsoft.com/office/2007/relationships/media" Target="../media/media32.mp3"/><Relationship Id="rId15" Type="http://schemas.openxmlformats.org/officeDocument/2006/relationships/slideLayout" Target="../slideLayouts/slideLayout2.xml"/><Relationship Id="rId23" Type="http://schemas.microsoft.com/office/2007/relationships/hdphoto" Target="../media/hdphoto21.wdp"/><Relationship Id="rId28" Type="http://schemas.microsoft.com/office/2007/relationships/hdphoto" Target="../media/hdphoto23.wdp"/><Relationship Id="rId36" Type="http://schemas.microsoft.com/office/2007/relationships/hdphoto" Target="../media/hdphoto26.wdp"/><Relationship Id="rId49" Type="http://schemas.openxmlformats.org/officeDocument/2006/relationships/image" Target="../media/image108.png"/><Relationship Id="rId10" Type="http://schemas.openxmlformats.org/officeDocument/2006/relationships/audio" Target="../media/media34.mp3"/><Relationship Id="rId19" Type="http://schemas.openxmlformats.org/officeDocument/2006/relationships/image" Target="../media/image91.png"/><Relationship Id="rId31" Type="http://schemas.microsoft.com/office/2007/relationships/hdphoto" Target="../media/hdphoto24.wdp"/><Relationship Id="rId44" Type="http://schemas.microsoft.com/office/2007/relationships/hdphoto" Target="../media/hdphoto29.wdp"/><Relationship Id="rId52" Type="http://schemas.microsoft.com/office/2007/relationships/hdphoto" Target="../media/hdphoto33.wdp"/><Relationship Id="rId4" Type="http://schemas.openxmlformats.org/officeDocument/2006/relationships/audio" Target="../media/media31.mp3"/><Relationship Id="rId9" Type="http://schemas.microsoft.com/office/2007/relationships/media" Target="../media/media34.mp3"/><Relationship Id="rId14" Type="http://schemas.openxmlformats.org/officeDocument/2006/relationships/audio" Target="../media/media36.mp3"/><Relationship Id="rId22" Type="http://schemas.openxmlformats.org/officeDocument/2006/relationships/image" Target="../media/image92.png"/><Relationship Id="rId27" Type="http://schemas.openxmlformats.org/officeDocument/2006/relationships/image" Target="../media/image95.png"/><Relationship Id="rId30" Type="http://schemas.openxmlformats.org/officeDocument/2006/relationships/image" Target="../media/image97.png"/><Relationship Id="rId35" Type="http://schemas.openxmlformats.org/officeDocument/2006/relationships/image" Target="../media/image100.png"/><Relationship Id="rId43" Type="http://schemas.openxmlformats.org/officeDocument/2006/relationships/image" Target="../media/image105.png"/><Relationship Id="rId48" Type="http://schemas.microsoft.com/office/2007/relationships/hdphoto" Target="../media/hdphoto31.wdp"/><Relationship Id="rId8" Type="http://schemas.openxmlformats.org/officeDocument/2006/relationships/audio" Target="../media/media33.mp3"/><Relationship Id="rId51" Type="http://schemas.openxmlformats.org/officeDocument/2006/relationships/image" Target="../media/image10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9.wav"/><Relationship Id="rId7" Type="http://schemas.openxmlformats.org/officeDocument/2006/relationships/image" Target="../media/image46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9.wav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6.png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6" Type="http://schemas.openxmlformats.org/officeDocument/2006/relationships/image" Target="../media/image110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1.mp3"/><Relationship Id="rId13" Type="http://schemas.openxmlformats.org/officeDocument/2006/relationships/image" Target="../media/image57.png"/><Relationship Id="rId3" Type="http://schemas.microsoft.com/office/2007/relationships/media" Target="../media/media39.mp3"/><Relationship Id="rId7" Type="http://schemas.microsoft.com/office/2007/relationships/media" Target="../media/media41.mp3"/><Relationship Id="rId12" Type="http://schemas.openxmlformats.org/officeDocument/2006/relationships/image" Target="../media/image112.png"/><Relationship Id="rId2" Type="http://schemas.openxmlformats.org/officeDocument/2006/relationships/audio" Target="../media/media38.mp3"/><Relationship Id="rId1" Type="http://schemas.microsoft.com/office/2007/relationships/media" Target="../media/media38.mp3"/><Relationship Id="rId6" Type="http://schemas.openxmlformats.org/officeDocument/2006/relationships/audio" Target="../media/media40.mp3"/><Relationship Id="rId11" Type="http://schemas.openxmlformats.org/officeDocument/2006/relationships/image" Target="../media/image111.png"/><Relationship Id="rId5" Type="http://schemas.microsoft.com/office/2007/relationships/media" Target="../media/media40.mp3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audio" Target="../media/media39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7.png"/><Relationship Id="rId18" Type="http://schemas.openxmlformats.org/officeDocument/2006/relationships/image" Target="../media/image8.png"/><Relationship Id="rId3" Type="http://schemas.microsoft.com/office/2007/relationships/media" Target="../media/media43.mp3"/><Relationship Id="rId7" Type="http://schemas.openxmlformats.org/officeDocument/2006/relationships/audio" Target="../media/audio2.wav"/><Relationship Id="rId12" Type="http://schemas.openxmlformats.org/officeDocument/2006/relationships/image" Target="../media/image116.png"/><Relationship Id="rId17" Type="http://schemas.openxmlformats.org/officeDocument/2006/relationships/image" Target="../media/image119.png"/><Relationship Id="rId2" Type="http://schemas.openxmlformats.org/officeDocument/2006/relationships/audio" Target="../media/media42.mp3"/><Relationship Id="rId16" Type="http://schemas.openxmlformats.org/officeDocument/2006/relationships/image" Target="../media/image49.png"/><Relationship Id="rId1" Type="http://schemas.microsoft.com/office/2007/relationships/media" Target="../media/media42.mp3"/><Relationship Id="rId6" Type="http://schemas.openxmlformats.org/officeDocument/2006/relationships/audio" Target="../media/audio1.wav"/><Relationship Id="rId11" Type="http://schemas.openxmlformats.org/officeDocument/2006/relationships/image" Target="../media/image115.png"/><Relationship Id="rId5" Type="http://schemas.openxmlformats.org/officeDocument/2006/relationships/slideLayout" Target="../slideLayouts/slideLayout2.xml"/><Relationship Id="rId15" Type="http://schemas.microsoft.com/office/2007/relationships/hdphoto" Target="../media/hdphoto35.wdp"/><Relationship Id="rId10" Type="http://schemas.openxmlformats.org/officeDocument/2006/relationships/image" Target="../media/image114.png"/><Relationship Id="rId4" Type="http://schemas.openxmlformats.org/officeDocument/2006/relationships/audio" Target="../media/media43.mp3"/><Relationship Id="rId9" Type="http://schemas.microsoft.com/office/2007/relationships/hdphoto" Target="../media/hdphoto34.wdp"/><Relationship Id="rId14" Type="http://schemas.openxmlformats.org/officeDocument/2006/relationships/image" Target="../media/image11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microsoft.com/office/2007/relationships/hdphoto" Target="../media/hdphoto37.wdp"/><Relationship Id="rId3" Type="http://schemas.openxmlformats.org/officeDocument/2006/relationships/slideLayout" Target="../slideLayouts/slideLayout2.xml"/><Relationship Id="rId7" Type="http://schemas.microsoft.com/office/2007/relationships/hdphoto" Target="../media/hdphoto35.wdp"/><Relationship Id="rId12" Type="http://schemas.openxmlformats.org/officeDocument/2006/relationships/image" Target="../media/image124.png"/><Relationship Id="rId2" Type="http://schemas.openxmlformats.org/officeDocument/2006/relationships/audio" Target="../media/media44.mp3"/><Relationship Id="rId1" Type="http://schemas.microsoft.com/office/2007/relationships/media" Target="../media/media44.mp3"/><Relationship Id="rId6" Type="http://schemas.openxmlformats.org/officeDocument/2006/relationships/image" Target="../media/image120.png"/><Relationship Id="rId11" Type="http://schemas.openxmlformats.org/officeDocument/2006/relationships/image" Target="../media/image123.png"/><Relationship Id="rId5" Type="http://schemas.openxmlformats.org/officeDocument/2006/relationships/audio" Target="../media/audio1.wav"/><Relationship Id="rId15" Type="http://schemas.openxmlformats.org/officeDocument/2006/relationships/image" Target="../media/image8.png"/><Relationship Id="rId10" Type="http://schemas.openxmlformats.org/officeDocument/2006/relationships/image" Target="../media/image122.png"/><Relationship Id="rId4" Type="http://schemas.openxmlformats.org/officeDocument/2006/relationships/audio" Target="../media/audio2.wav"/><Relationship Id="rId9" Type="http://schemas.microsoft.com/office/2007/relationships/hdphoto" Target="../media/hdphoto36.wdp"/><Relationship Id="rId1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6.png"/><Relationship Id="rId12" Type="http://schemas.openxmlformats.org/officeDocument/2006/relationships/image" Target="../media/image8.png"/><Relationship Id="rId2" Type="http://schemas.openxmlformats.org/officeDocument/2006/relationships/audio" Target="../media/media45.mp3"/><Relationship Id="rId1" Type="http://schemas.microsoft.com/office/2007/relationships/media" Target="../media/media45.mp3"/><Relationship Id="rId6" Type="http://schemas.openxmlformats.org/officeDocument/2006/relationships/image" Target="../media/image125.png"/><Relationship Id="rId11" Type="http://schemas.openxmlformats.org/officeDocument/2006/relationships/image" Target="../media/image49.png"/><Relationship Id="rId5" Type="http://schemas.openxmlformats.org/officeDocument/2006/relationships/audio" Target="../media/audio1.wav"/><Relationship Id="rId10" Type="http://schemas.microsoft.com/office/2007/relationships/hdphoto" Target="../media/hdphoto38.wdp"/><Relationship Id="rId4" Type="http://schemas.openxmlformats.org/officeDocument/2006/relationships/audio" Target="../media/audio2.wav"/><Relationship Id="rId9" Type="http://schemas.openxmlformats.org/officeDocument/2006/relationships/image" Target="../media/image12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19.wav"/><Relationship Id="rId7" Type="http://schemas.microsoft.com/office/2007/relationships/hdphoto" Target="../media/hdphoto2.wdp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4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19.wav"/><Relationship Id="rId9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6.png"/><Relationship Id="rId2" Type="http://schemas.openxmlformats.org/officeDocument/2006/relationships/audio" Target="../media/media46.mp3"/><Relationship Id="rId1" Type="http://schemas.microsoft.com/office/2007/relationships/media" Target="../media/media46.mp3"/><Relationship Id="rId6" Type="http://schemas.openxmlformats.org/officeDocument/2006/relationships/image" Target="../media/image129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microsoft.com/office/2007/relationships/media" Target="../media/media48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47.mp3"/><Relationship Id="rId1" Type="http://schemas.microsoft.com/office/2007/relationships/media" Target="../media/media47.mp3"/><Relationship Id="rId6" Type="http://schemas.openxmlformats.org/officeDocument/2006/relationships/audio" Target="../media/media49.mp3"/><Relationship Id="rId11" Type="http://schemas.openxmlformats.org/officeDocument/2006/relationships/image" Target="../media/image132.png"/><Relationship Id="rId5" Type="http://schemas.microsoft.com/office/2007/relationships/media" Target="../media/media49.mp3"/><Relationship Id="rId10" Type="http://schemas.openxmlformats.org/officeDocument/2006/relationships/image" Target="../media/image131.png"/><Relationship Id="rId4" Type="http://schemas.openxmlformats.org/officeDocument/2006/relationships/audio" Target="../media/media48.mp3"/><Relationship Id="rId9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microsoft.com/office/2007/relationships/media" Target="../media/media51.mp3"/><Relationship Id="rId7" Type="http://schemas.openxmlformats.org/officeDocument/2006/relationships/audio" Target="../media/audio2.wav"/><Relationship Id="rId2" Type="http://schemas.openxmlformats.org/officeDocument/2006/relationships/audio" Target="../media/media50.mp3"/><Relationship Id="rId1" Type="http://schemas.microsoft.com/office/2007/relationships/media" Target="../media/media50.mp3"/><Relationship Id="rId6" Type="http://schemas.openxmlformats.org/officeDocument/2006/relationships/audio" Target="../media/audio1.wav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19.png"/><Relationship Id="rId4" Type="http://schemas.openxmlformats.org/officeDocument/2006/relationships/audio" Target="../media/media51.mp3"/><Relationship Id="rId9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2.mp3"/><Relationship Id="rId1" Type="http://schemas.microsoft.com/office/2007/relationships/media" Target="../media/media52.mp3"/><Relationship Id="rId6" Type="http://schemas.openxmlformats.org/officeDocument/2006/relationships/image" Target="../media/image134.pn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audio" Target="../media/media2.mp3"/><Relationship Id="rId9" Type="http://schemas.microsoft.com/office/2007/relationships/hdphoto" Target="../media/hdphoto1.wdp"/><Relationship Id="rId1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3.mp3"/><Relationship Id="rId1" Type="http://schemas.microsoft.com/office/2007/relationships/media" Target="../media/media53.mp3"/><Relationship Id="rId6" Type="http://schemas.openxmlformats.org/officeDocument/2006/relationships/image" Target="../media/image135.pn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4.mp3"/><Relationship Id="rId1" Type="http://schemas.microsoft.com/office/2007/relationships/media" Target="../media/media54.mp3"/><Relationship Id="rId6" Type="http://schemas.openxmlformats.org/officeDocument/2006/relationships/image" Target="../media/image136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5.mp3"/><Relationship Id="rId1" Type="http://schemas.microsoft.com/office/2007/relationships/media" Target="../media/media55.mp3"/><Relationship Id="rId6" Type="http://schemas.openxmlformats.org/officeDocument/2006/relationships/image" Target="../media/image137.pn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6.mp3"/><Relationship Id="rId1" Type="http://schemas.microsoft.com/office/2007/relationships/media" Target="../media/media56.mp3"/><Relationship Id="rId6" Type="http://schemas.openxmlformats.org/officeDocument/2006/relationships/image" Target="../media/image138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57.mp3"/><Relationship Id="rId1" Type="http://schemas.microsoft.com/office/2007/relationships/media" Target="../media/media57.mp3"/><Relationship Id="rId6" Type="http://schemas.openxmlformats.org/officeDocument/2006/relationships/image" Target="../media/image139.pn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microsoft.com/office/2007/relationships/media" Target="../media/media58.mp3"/><Relationship Id="rId7" Type="http://schemas.microsoft.com/office/2007/relationships/hdphoto" Target="../media/hdphoto39.wdp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140.png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6.png"/><Relationship Id="rId4" Type="http://schemas.openxmlformats.org/officeDocument/2006/relationships/audio" Target="../media/media58.mp3"/><Relationship Id="rId9" Type="http://schemas.microsoft.com/office/2007/relationships/hdphoto" Target="../media/hdphoto3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9.wdp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3.png"/><Relationship Id="rId7" Type="http://schemas.microsoft.com/office/2007/relationships/hdphoto" Target="../media/hdphoto6.wdp"/><Relationship Id="rId12" Type="http://schemas.openxmlformats.org/officeDocument/2006/relationships/image" Target="../media/image17.png"/><Relationship Id="rId17" Type="http://schemas.microsoft.com/office/2007/relationships/hdphoto" Target="../media/hdphoto3.wdp"/><Relationship Id="rId2" Type="http://schemas.openxmlformats.org/officeDocument/2006/relationships/audio" Target="../media/media59.mp3"/><Relationship Id="rId16" Type="http://schemas.openxmlformats.org/officeDocument/2006/relationships/image" Target="../media/image11.png"/><Relationship Id="rId20" Type="http://schemas.openxmlformats.org/officeDocument/2006/relationships/image" Target="../media/image143.png"/><Relationship Id="rId1" Type="http://schemas.microsoft.com/office/2007/relationships/media" Target="../media/media59.mp3"/><Relationship Id="rId6" Type="http://schemas.openxmlformats.org/officeDocument/2006/relationships/image" Target="../media/image14.png"/><Relationship Id="rId11" Type="http://schemas.microsoft.com/office/2007/relationships/hdphoto" Target="../media/hdphoto8.wdp"/><Relationship Id="rId24" Type="http://schemas.openxmlformats.org/officeDocument/2006/relationships/image" Target="../media/image8.png"/><Relationship Id="rId5" Type="http://schemas.microsoft.com/office/2007/relationships/hdphoto" Target="../media/hdphoto5.wdp"/><Relationship Id="rId15" Type="http://schemas.openxmlformats.org/officeDocument/2006/relationships/image" Target="../media/image142.png"/><Relationship Id="rId23" Type="http://schemas.openxmlformats.org/officeDocument/2006/relationships/image" Target="../media/image21.gif"/><Relationship Id="rId10" Type="http://schemas.openxmlformats.org/officeDocument/2006/relationships/image" Target="../media/image16.png"/><Relationship Id="rId19" Type="http://schemas.microsoft.com/office/2007/relationships/hdphoto" Target="../media/hdphoto4.wdp"/><Relationship Id="rId4" Type="http://schemas.openxmlformats.org/officeDocument/2006/relationships/image" Target="../media/image13.png"/><Relationship Id="rId9" Type="http://schemas.microsoft.com/office/2007/relationships/hdphoto" Target="../media/hdphoto7.wdp"/><Relationship Id="rId14" Type="http://schemas.openxmlformats.org/officeDocument/2006/relationships/image" Target="../media/image20.png"/><Relationship Id="rId22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image" Target="../media/image11.png"/><Relationship Id="rId18" Type="http://schemas.microsoft.com/office/2007/relationships/hdphoto" Target="../media/hdphoto5.wdp"/><Relationship Id="rId26" Type="http://schemas.microsoft.com/office/2007/relationships/hdphoto" Target="../media/hdphoto9.wdp"/><Relationship Id="rId3" Type="http://schemas.microsoft.com/office/2007/relationships/media" Target="../media/media5.mp3"/><Relationship Id="rId21" Type="http://schemas.openxmlformats.org/officeDocument/2006/relationships/image" Target="../media/image15.png"/><Relationship Id="rId7" Type="http://schemas.microsoft.com/office/2007/relationships/media" Target="../media/media7.mp3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2" Type="http://schemas.openxmlformats.org/officeDocument/2006/relationships/audio" Target="../media/media4.mp3"/><Relationship Id="rId16" Type="http://schemas.microsoft.com/office/2007/relationships/hdphoto" Target="../media/hdphoto4.wdp"/><Relationship Id="rId20" Type="http://schemas.microsoft.com/office/2007/relationships/hdphoto" Target="../media/hdphoto6.wdp"/><Relationship Id="rId29" Type="http://schemas.openxmlformats.org/officeDocument/2006/relationships/image" Target="../media/image20.png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microsoft.com/office/2007/relationships/hdphoto" Target="../media/hdphoto2.wdp"/><Relationship Id="rId24" Type="http://schemas.microsoft.com/office/2007/relationships/hdphoto" Target="../media/hdphoto8.wdp"/><Relationship Id="rId5" Type="http://schemas.microsoft.com/office/2007/relationships/media" Target="../media/media6.mp3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openxmlformats.org/officeDocument/2006/relationships/image" Target="../media/image19.png"/><Relationship Id="rId10" Type="http://schemas.openxmlformats.org/officeDocument/2006/relationships/image" Target="../media/image9.png"/><Relationship Id="rId19" Type="http://schemas.openxmlformats.org/officeDocument/2006/relationships/image" Target="../media/image14.png"/><Relationship Id="rId31" Type="http://schemas.openxmlformats.org/officeDocument/2006/relationships/image" Target="../media/image21.gif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.xml"/><Relationship Id="rId14" Type="http://schemas.microsoft.com/office/2007/relationships/hdphoto" Target="../media/hdphoto3.wdp"/><Relationship Id="rId22" Type="http://schemas.microsoft.com/office/2007/relationships/hdphoto" Target="../media/hdphoto7.wdp"/><Relationship Id="rId27" Type="http://schemas.openxmlformats.org/officeDocument/2006/relationships/image" Target="../media/image18.png"/><Relationship Id="rId30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13" Type="http://schemas.microsoft.com/office/2007/relationships/media" Target="../media/media15.mp3"/><Relationship Id="rId18" Type="http://schemas.openxmlformats.org/officeDocument/2006/relationships/image" Target="../media/image10.png"/><Relationship Id="rId3" Type="http://schemas.microsoft.com/office/2007/relationships/media" Target="../media/media10.mp3"/><Relationship Id="rId21" Type="http://schemas.openxmlformats.org/officeDocument/2006/relationships/image" Target="../media/image25.png"/><Relationship Id="rId7" Type="http://schemas.microsoft.com/office/2007/relationships/media" Target="../media/media12.mp3"/><Relationship Id="rId12" Type="http://schemas.openxmlformats.org/officeDocument/2006/relationships/audio" Target="../media/media14.mp3"/><Relationship Id="rId17" Type="http://schemas.microsoft.com/office/2007/relationships/hdphoto" Target="../media/hdphoto2.wdp"/><Relationship Id="rId25" Type="http://schemas.openxmlformats.org/officeDocument/2006/relationships/image" Target="../media/image8.png"/><Relationship Id="rId2" Type="http://schemas.openxmlformats.org/officeDocument/2006/relationships/audio" Target="../media/media9.mp3"/><Relationship Id="rId16" Type="http://schemas.openxmlformats.org/officeDocument/2006/relationships/image" Target="../media/image9.png"/><Relationship Id="rId20" Type="http://schemas.microsoft.com/office/2007/relationships/hdphoto" Target="../media/hdphoto1.wdp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microsoft.com/office/2007/relationships/media" Target="../media/media14.mp3"/><Relationship Id="rId24" Type="http://schemas.openxmlformats.org/officeDocument/2006/relationships/image" Target="../media/image27.png"/><Relationship Id="rId5" Type="http://schemas.microsoft.com/office/2007/relationships/media" Target="../media/media11.mp3"/><Relationship Id="rId15" Type="http://schemas.openxmlformats.org/officeDocument/2006/relationships/slideLayout" Target="../slideLayouts/slideLayout2.xml"/><Relationship Id="rId23" Type="http://schemas.openxmlformats.org/officeDocument/2006/relationships/image" Target="../media/image23.png"/><Relationship Id="rId10" Type="http://schemas.openxmlformats.org/officeDocument/2006/relationships/audio" Target="../media/media13.mp3"/><Relationship Id="rId19" Type="http://schemas.openxmlformats.org/officeDocument/2006/relationships/image" Target="../media/image2.png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audio" Target="../media/media15.mp3"/><Relationship Id="rId22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1.png"/><Relationship Id="rId18" Type="http://schemas.openxmlformats.org/officeDocument/2006/relationships/image" Target="../media/image35.png"/><Relationship Id="rId3" Type="http://schemas.microsoft.com/office/2007/relationships/media" Target="../media/media17.mp3"/><Relationship Id="rId21" Type="http://schemas.openxmlformats.org/officeDocument/2006/relationships/image" Target="../media/image19.png"/><Relationship Id="rId7" Type="http://schemas.openxmlformats.org/officeDocument/2006/relationships/audio" Target="../media/audio2.wav"/><Relationship Id="rId12" Type="http://schemas.openxmlformats.org/officeDocument/2006/relationships/image" Target="../media/image30.png"/><Relationship Id="rId17" Type="http://schemas.openxmlformats.org/officeDocument/2006/relationships/image" Target="../media/image34.png"/><Relationship Id="rId2" Type="http://schemas.openxmlformats.org/officeDocument/2006/relationships/audio" Target="../media/media16.mp3"/><Relationship Id="rId16" Type="http://schemas.openxmlformats.org/officeDocument/2006/relationships/image" Target="../media/image33.png"/><Relationship Id="rId20" Type="http://schemas.openxmlformats.org/officeDocument/2006/relationships/image" Target="../media/image5.png"/><Relationship Id="rId1" Type="http://schemas.microsoft.com/office/2007/relationships/media" Target="../media/media16.mp3"/><Relationship Id="rId6" Type="http://schemas.openxmlformats.org/officeDocument/2006/relationships/audio" Target="../media/audio1.wav"/><Relationship Id="rId11" Type="http://schemas.openxmlformats.org/officeDocument/2006/relationships/image" Target="../media/image29.png"/><Relationship Id="rId5" Type="http://schemas.openxmlformats.org/officeDocument/2006/relationships/slideLayout" Target="../slideLayouts/slideLayout2.xml"/><Relationship Id="rId15" Type="http://schemas.microsoft.com/office/2007/relationships/hdphoto" Target="../media/hdphoto11.wdp"/><Relationship Id="rId10" Type="http://schemas.microsoft.com/office/2007/relationships/hdphoto" Target="../media/hdphoto10.wdp"/><Relationship Id="rId19" Type="http://schemas.openxmlformats.org/officeDocument/2006/relationships/image" Target="../media/image36.png"/><Relationship Id="rId4" Type="http://schemas.openxmlformats.org/officeDocument/2006/relationships/audio" Target="../media/media17.mp3"/><Relationship Id="rId9" Type="http://schemas.openxmlformats.org/officeDocument/2006/relationships/image" Target="../media/image28.png"/><Relationship Id="rId14" Type="http://schemas.openxmlformats.org/officeDocument/2006/relationships/image" Target="../media/image32.png"/><Relationship Id="rId2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15.wdp"/><Relationship Id="rId1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39.png"/><Relationship Id="rId12" Type="http://schemas.openxmlformats.org/officeDocument/2006/relationships/image" Target="../media/image42.png"/><Relationship Id="rId17" Type="http://schemas.microsoft.com/office/2007/relationships/hdphoto" Target="../media/hdphoto17.wdp"/><Relationship Id="rId2" Type="http://schemas.openxmlformats.org/officeDocument/2006/relationships/audio" Target="../media/audio1.wav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microsoft.com/office/2007/relationships/hdphoto" Target="../media/hdphoto14.wdp"/><Relationship Id="rId5" Type="http://schemas.microsoft.com/office/2007/relationships/hdphoto" Target="../media/hdphoto12.wdp"/><Relationship Id="rId15" Type="http://schemas.microsoft.com/office/2007/relationships/hdphoto" Target="../media/hdphoto16.wdp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microsoft.com/office/2007/relationships/hdphoto" Target="../media/hdphoto13.wdp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7928" y="597262"/>
            <a:ext cx="6048672" cy="81724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 бюджетное дошкольное образовательное учреждение городского округа "Город Архангельск"</a:t>
            </a:r>
          </a:p>
          <a:p>
            <a:pPr algn="ctr"/>
            <a:r>
              <a:rPr lang="ru-RU" sz="1400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400" dirty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сад общеразвивающего вида №31  "</a:t>
            </a:r>
            <a:r>
              <a:rPr lang="ru-RU" sz="1400" dirty="0" err="1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Ивушка</a:t>
            </a:r>
            <a:r>
              <a:rPr lang="ru-RU" sz="1400" dirty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8136904" cy="165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«Путешествие в страну Здоровья»</a:t>
            </a:r>
            <a:endParaRPr lang="ru-RU" sz="2800" b="1" dirty="0">
              <a:ln w="10541" cmpd="sng">
                <a:noFill/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3568" y="3645024"/>
            <a:ext cx="7264896" cy="9109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sz="4000" b="1" dirty="0" smtClean="0">
                <a:ln/>
                <a:solidFill>
                  <a:srgbClr val="00B050"/>
                </a:solidFill>
              </a:rPr>
              <a:t>Интерактивная </a:t>
            </a:r>
            <a:r>
              <a:rPr lang="ru-RU" sz="4000" b="1" dirty="0">
                <a:ln/>
                <a:solidFill>
                  <a:srgbClr val="00B050"/>
                </a:solidFill>
              </a:rPr>
              <a:t>игра для старшего дошкольного возраста </a:t>
            </a:r>
            <a:endParaRPr lang="ru-RU" sz="2400" b="1" dirty="0">
              <a:ln w="18415" cmpd="sng">
                <a:noFill/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823" y="4862109"/>
            <a:ext cx="40219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0541" cmpd="sng">
                  <a:noFill/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Выполнила воспитатель: Сидорова Елизавета Петровна</a:t>
            </a:r>
            <a:endParaRPr lang="ru-RU" sz="2000" b="1" cap="none" spc="0" dirty="0">
              <a:ln w="10541" cmpd="sng">
                <a:noFill/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10541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Архангельск</a:t>
            </a:r>
          </a:p>
          <a:p>
            <a:pPr algn="ctr"/>
            <a:r>
              <a:rPr lang="ru-RU" b="1" dirty="0">
                <a:ln w="10541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6962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172" b="95030" l="28915" r="49065">
                        <a14:foregroundMark x1="31374" y1="82229" x2="34527" y2="79744"/>
                        <a14:foregroundMark x1="46072" y1="67922" x2="46927" y2="67470"/>
                        <a14:foregroundMark x1="42918" y1="63328" x2="44468" y2="62425"/>
                        <a14:foregroundMark x1="40139" y1="90437" x2="39925" y2="84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21" t="48566" r="50221" b="2324"/>
          <a:stretch/>
        </p:blipFill>
        <p:spPr bwMode="auto">
          <a:xfrm>
            <a:off x="323528" y="836712"/>
            <a:ext cx="342037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635896" y="2204864"/>
            <a:ext cx="520330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5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Ты справился!</a:t>
            </a:r>
            <a: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1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p_30682036_9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58416" y="5485896"/>
            <a:ext cx="897632" cy="897632"/>
          </a:xfrm>
          <a:prstGeom prst="rect">
            <a:avLst/>
          </a:prstGeom>
        </p:spPr>
      </p:pic>
      <p:pic>
        <p:nvPicPr>
          <p:cNvPr id="3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9600" y="4903417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014971" y="5369129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67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971599" y="332656"/>
            <a:ext cx="3420917" cy="64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01604" y="620688"/>
            <a:ext cx="4302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a typeface="+mj-ea"/>
                <a:cs typeface="+mj-cs"/>
              </a:rPr>
              <a:t>«Режим дня»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924">
            <a:off x="4475716" y="827634"/>
            <a:ext cx="4154364" cy="428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887296_37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5251" y="3867443"/>
            <a:ext cx="609600" cy="609600"/>
          </a:xfrm>
          <a:prstGeom prst="rect">
            <a:avLst/>
          </a:prstGeom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51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2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21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38951" y="989046"/>
            <a:ext cx="2952328" cy="559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6"/>
          <p:cNvSpPr txBox="1">
            <a:spLocks/>
          </p:cNvSpPr>
          <p:nvPr/>
        </p:nvSpPr>
        <p:spPr>
          <a:xfrm>
            <a:off x="395536" y="1412776"/>
            <a:ext cx="4824536" cy="388843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На этом острове рассказывают как важно придерживаться режиму дня. А ты режим соблюдаешь?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85935" y="1181914"/>
            <a:ext cx="2376264" cy="527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 txBox="1">
            <a:spLocks/>
          </p:cNvSpPr>
          <p:nvPr/>
        </p:nvSpPr>
        <p:spPr>
          <a:xfrm>
            <a:off x="430113" y="1412318"/>
            <a:ext cx="4824536" cy="388843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Вот сейчас мы это и узнаем.</a:t>
            </a:r>
          </a:p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Расставь карточки по порядку. Выбирай по очереди режимные моменты в нужной последовательности</a:t>
            </a:r>
          </a:p>
        </p:txBody>
      </p:sp>
      <p:sp>
        <p:nvSpPr>
          <p:cNvPr id="8" name="Скругленный прямоугольник 7">
            <a:hlinkClick r:id="" action="ppaction://hlinkshowjump?jump=nextslide"/>
          </p:cNvPr>
          <p:cNvSpPr/>
          <p:nvPr/>
        </p:nvSpPr>
        <p:spPr>
          <a:xfrm>
            <a:off x="1979712" y="5626750"/>
            <a:ext cx="237626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</a:t>
            </a:r>
          </a:p>
        </p:txBody>
      </p:sp>
      <p:pic>
        <p:nvPicPr>
          <p:cNvPr id="10" name="p_30682261_74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15265" y="5647452"/>
            <a:ext cx="609600" cy="609600"/>
          </a:xfrm>
          <a:prstGeom prst="rect">
            <a:avLst/>
          </a:prstGeom>
        </p:spPr>
      </p:pic>
      <p:pic>
        <p:nvPicPr>
          <p:cNvPr id="11" name="p_30765204_636">
            <a:hlinkClick r:id="" action="ppaction://media"/>
            <a:extLst>
              <a:ext uri="{FF2B5EF4-FFF2-40B4-BE49-F238E27FC236}">
                <a16:creationId xmlns="" xmlns:a16="http://schemas.microsoft.com/office/drawing/2014/main" id="{170C430D-2ED5-4168-AF94-0D158ECAB62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33315" y="5155989"/>
            <a:ext cx="487363" cy="487363"/>
          </a:xfrm>
          <a:prstGeom prst="rect">
            <a:avLst/>
          </a:prstGeom>
        </p:spPr>
      </p:pic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63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45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3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442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7" grpId="0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Фигура, имеющая форму буквы L 9"/>
          <p:cNvSpPr/>
          <p:nvPr/>
        </p:nvSpPr>
        <p:spPr>
          <a:xfrm rot="18947772">
            <a:off x="5339030" y="4319927"/>
            <a:ext cx="1332656" cy="792088"/>
          </a:xfrm>
          <a:prstGeom prst="corner">
            <a:avLst/>
          </a:prstGeom>
          <a:solidFill>
            <a:srgbClr val="12FE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000" b="31125" l="2069" r="33276">
                        <a14:foregroundMark x1="10172" y1="11375" x2="28276" y2="9000"/>
                        <a14:foregroundMark x1="8966" y1="19625" x2="9655" y2="12500"/>
                        <a14:foregroundMark x1="11724" y1="12125" x2="31207" y2="12375"/>
                        <a14:foregroundMark x1="13793" y1="28125" x2="10000" y2="19000"/>
                        <a14:foregroundMark x1="6034" y1="27875" x2="5690" y2="20750"/>
                        <a14:foregroundMark x1="8793" y1="25750" x2="10172" y2="21000"/>
                        <a14:foregroundMark x1="10172" y1="26625" x2="12586" y2="25125"/>
                        <a14:foregroundMark x1="17759" y1="29000" x2="32414" y2="2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2" t="7163" r="66915" b="70458"/>
          <a:stretch/>
        </p:blipFill>
        <p:spPr bwMode="auto">
          <a:xfrm>
            <a:off x="4493394" y="3406359"/>
            <a:ext cx="2435541" cy="2477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971202" y="3577352"/>
            <a:ext cx="2680178" cy="2277238"/>
            <a:chOff x="4610851" y="1144354"/>
            <a:chExt cx="3599960" cy="3024336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3448" y1="48625" x2="30172" y2="48500"/>
                          <a14:foregroundMark x1="8966" y1="39625" x2="10172" y2="30875"/>
                          <a14:foregroundMark x1="11724" y1="47375" x2="8448" y2="42500"/>
                          <a14:foregroundMark x1="8448" y1="46125" x2="7759" y2="43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328" r="67061" b="50365"/>
            <a:stretch/>
          </p:blipFill>
          <p:spPr bwMode="auto">
            <a:xfrm>
              <a:off x="4654352" y="1144354"/>
              <a:ext cx="3556459" cy="30243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884" b="89922" l="8126" r="89884">
                          <a14:foregroundMark x1="19569" y1="51744" x2="31841" y2="71899"/>
                          <a14:foregroundMark x1="19237" y1="74031" x2="26866" y2="61047"/>
                          <a14:foregroundMark x1="28027" y1="70543" x2="34163" y2="65116"/>
                          <a14:foregroundMark x1="17745" y1="68798" x2="29187" y2="68798"/>
                          <a14:foregroundMark x1="24212" y1="72481" x2="24046" y2="54264"/>
                          <a14:backgroundMark x1="22222" y1="20349" x2="75788" y2="82171"/>
                          <a14:backgroundMark x1="55224" y1="78101" x2="23881" y2="27132"/>
                          <a14:backgroundMark x1="47098" y1="16860" x2="71310" y2="74419"/>
                          <a14:backgroundMark x1="33333" y1="24806" x2="73134" y2="29845"/>
                          <a14:backgroundMark x1="40630" y1="79457" x2="48259" y2="55620"/>
                          <a14:backgroundMark x1="66335" y1="27132" x2="72471" y2="53488"/>
                          <a14:backgroundMark x1="13101" y1="37791" x2="85075" y2="38760"/>
                          <a14:backgroundMark x1="17247" y1="43992" x2="84245" y2="44961"/>
                          <a14:backgroundMark x1="33333" y1="46705" x2="47098" y2="69574"/>
                          <a14:backgroundMark x1="34163" y1="81589" x2="81260" y2="72674"/>
                          <a14:backgroundMark x1="80100" y1="82558" x2="80100" y2="45349"/>
                          <a14:backgroundMark x1="58209" y1="82558" x2="67496" y2="82558"/>
                          <a14:backgroundMark x1="31509" y1="81589" x2="73134" y2="81202"/>
                          <a14:backgroundMark x1="72803" y1="83527" x2="72803" y2="79457"/>
                          <a14:backgroundMark x1="10116" y1="56202" x2="16584" y2="48643"/>
                          <a14:backgroundMark x1="31509" y1="82171" x2="27197" y2="83915"/>
                          <a14:backgroundMark x1="9287" y1="59302" x2="12769" y2="531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835" r="59732" b="14331"/>
            <a:stretch/>
          </p:blipFill>
          <p:spPr bwMode="auto">
            <a:xfrm>
              <a:off x="4610851" y="2486257"/>
              <a:ext cx="1821730" cy="16583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6477090" y="3437295"/>
            <a:ext cx="3090100" cy="2415831"/>
            <a:chOff x="5809873" y="3858092"/>
            <a:chExt cx="3233080" cy="2554423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625" b="30125" l="64138" r="99138">
                          <a14:foregroundMark x1="75345" y1="11250" x2="89828" y2="10375"/>
                          <a14:foregroundMark x1="72759" y1="12125" x2="93276" y2="12125"/>
                          <a14:foregroundMark x1="71552" y1="19750" x2="71724" y2="12625"/>
                          <a14:foregroundMark x1="70000" y1="26750" x2="74310" y2="21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31" t="8750" b="69872"/>
            <a:stretch/>
          </p:blipFill>
          <p:spPr bwMode="auto">
            <a:xfrm>
              <a:off x="5952853" y="3858092"/>
              <a:ext cx="3090100" cy="25544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1724" y1="47375" x2="8448" y2="42500"/>
                          <a14:foregroundMark x1="8448" y1="46125" x2="7759" y2="43250"/>
                          <a14:backgroundMark x1="7931" y1="32625" x2="31207" y2="48500"/>
                          <a14:backgroundMark x1="23103" y1="32125" x2="26552" y2="44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81" r="83158" b="50365"/>
            <a:stretch/>
          </p:blipFill>
          <p:spPr bwMode="auto">
            <a:xfrm>
              <a:off x="5809873" y="5133826"/>
              <a:ext cx="1491415" cy="1240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125" b="29500" l="33276" r="64655">
                        <a14:foregroundMark x1="36034" y1="27000" x2="62241" y2="12375"/>
                        <a14:foregroundMark x1="44310" y1="11625" x2="57586" y2="10375"/>
                        <a14:foregroundMark x1="39828" y1="19875" x2="40000" y2="12375"/>
                        <a14:foregroundMark x1="41897" y1="12125" x2="59138" y2="12375"/>
                        <a14:foregroundMark x1="52241" y1="28625" x2="58448" y2="28125"/>
                        <a14:foregroundMark x1="57241" y1="28750" x2="62241" y2="27375"/>
                        <a14:foregroundMark x1="62414" y1="26375" x2="62069" y2="1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512" t="8466" r="34976" b="70119"/>
          <a:stretch/>
        </p:blipFill>
        <p:spPr bwMode="auto">
          <a:xfrm>
            <a:off x="-132213" y="3439947"/>
            <a:ext cx="2656101" cy="2413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29713" y="89308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59832" y="89308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51308" y="89308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005358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82080" y="8930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197" y="549251"/>
            <a:ext cx="1850864" cy="175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90" y="1202452"/>
            <a:ext cx="2279650" cy="474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Объект 6"/>
          <p:cNvSpPr txBox="1">
            <a:spLocks/>
          </p:cNvSpPr>
          <p:nvPr/>
        </p:nvSpPr>
        <p:spPr>
          <a:xfrm>
            <a:off x="915216" y="1495731"/>
            <a:ext cx="4824536" cy="388843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Сначала дождись, когда покажется номер режимного момента, а затем смело выбирай нужный</a:t>
            </a:r>
          </a:p>
        </p:txBody>
      </p:sp>
      <p:pic>
        <p:nvPicPr>
          <p:cNvPr id="2" name="p_30765281_841">
            <a:hlinkClick r:id="" action="ppaction://media"/>
            <a:extLst>
              <a:ext uri="{FF2B5EF4-FFF2-40B4-BE49-F238E27FC236}">
                <a16:creationId xmlns="" xmlns:a16="http://schemas.microsoft.com/office/drawing/2014/main" id="{4821DD80-F2C1-4A3B-B911-E08C25C073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19576" y="4750264"/>
            <a:ext cx="487363" cy="487363"/>
          </a:xfrm>
          <a:prstGeom prst="rect">
            <a:avLst/>
          </a:prstGeom>
        </p:spPr>
      </p:pic>
      <p:sp>
        <p:nvSpPr>
          <p:cNvPr id="30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76BFB343-097F-46DE-AA3C-99D1710D5C60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2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1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141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41"/>
                            </p:stCondLst>
                            <p:childTnLst>
                              <p:par>
                                <p:cTn id="2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1295 L 0.40677 0.277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8" y="1322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641"/>
                            </p:stCondLst>
                            <p:childTnLst>
                              <p:par>
                                <p:cTn id="3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141"/>
                            </p:stCondLst>
                            <p:childTnLst>
                              <p:par>
                                <p:cTn id="3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678 0.27768 L 0.00261 0.0025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8" y="-1375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1.79191E-6 L -0.54184 -0.4603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01" y="-230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34" grpId="0" animBg="1"/>
      <p:bldP spid="34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" y="4130323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971202" y="3577352"/>
            <a:ext cx="2680178" cy="2277238"/>
            <a:chOff x="4610851" y="1144354"/>
            <a:chExt cx="3599960" cy="3024336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3448" y1="48625" x2="30172" y2="48500"/>
                          <a14:foregroundMark x1="8966" y1="39625" x2="10172" y2="30875"/>
                          <a14:foregroundMark x1="11724" y1="47375" x2="8448" y2="42500"/>
                          <a14:foregroundMark x1="8448" y1="46125" x2="7759" y2="43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328" r="67061" b="50365"/>
            <a:stretch/>
          </p:blipFill>
          <p:spPr bwMode="auto">
            <a:xfrm>
              <a:off x="4654352" y="1144354"/>
              <a:ext cx="3556459" cy="30243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4" b="89922" l="8126" r="89884">
                          <a14:foregroundMark x1="19569" y1="51744" x2="31841" y2="71899"/>
                          <a14:foregroundMark x1="19237" y1="74031" x2="26866" y2="61047"/>
                          <a14:foregroundMark x1="28027" y1="70543" x2="34163" y2="65116"/>
                          <a14:foregroundMark x1="17745" y1="68798" x2="29187" y2="68798"/>
                          <a14:foregroundMark x1="24212" y1="72481" x2="24046" y2="54264"/>
                          <a14:backgroundMark x1="22222" y1="20349" x2="75788" y2="82171"/>
                          <a14:backgroundMark x1="55224" y1="78101" x2="23881" y2="27132"/>
                          <a14:backgroundMark x1="47098" y1="16860" x2="71310" y2="74419"/>
                          <a14:backgroundMark x1="33333" y1="24806" x2="73134" y2="29845"/>
                          <a14:backgroundMark x1="40630" y1="79457" x2="48259" y2="55620"/>
                          <a14:backgroundMark x1="66335" y1="27132" x2="72471" y2="53488"/>
                          <a14:backgroundMark x1="13101" y1="37791" x2="85075" y2="38760"/>
                          <a14:backgroundMark x1="17247" y1="43992" x2="84245" y2="44961"/>
                          <a14:backgroundMark x1="33333" y1="46705" x2="47098" y2="69574"/>
                          <a14:backgroundMark x1="34163" y1="81589" x2="81260" y2="72674"/>
                          <a14:backgroundMark x1="80100" y1="82558" x2="80100" y2="45349"/>
                          <a14:backgroundMark x1="58209" y1="82558" x2="67496" y2="82558"/>
                          <a14:backgroundMark x1="31509" y1="81589" x2="73134" y2="81202"/>
                          <a14:backgroundMark x1="72803" y1="83527" x2="72803" y2="79457"/>
                          <a14:backgroundMark x1="10116" y1="56202" x2="16584" y2="48643"/>
                          <a14:backgroundMark x1="31509" y1="82171" x2="27197" y2="83915"/>
                          <a14:backgroundMark x1="9287" y1="59302" x2="12769" y2="531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835" r="59732" b="14331"/>
            <a:stretch/>
          </p:blipFill>
          <p:spPr bwMode="auto">
            <a:xfrm>
              <a:off x="4610851" y="2486257"/>
              <a:ext cx="1821730" cy="16583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25" b="29500" l="33276" r="64655">
                        <a14:foregroundMark x1="36034" y1="27000" x2="62241" y2="12375"/>
                        <a14:foregroundMark x1="44310" y1="11625" x2="57586" y2="10375"/>
                        <a14:foregroundMark x1="39828" y1="19875" x2="40000" y2="12375"/>
                        <a14:foregroundMark x1="41897" y1="12125" x2="59138" y2="12375"/>
                        <a14:foregroundMark x1="52241" y1="28625" x2="58448" y2="28125"/>
                        <a14:foregroundMark x1="57241" y1="28750" x2="62241" y2="27375"/>
                        <a14:foregroundMark x1="62414" y1="26375" x2="62069" y2="1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512" t="8466" r="34976" b="70119"/>
          <a:stretch/>
        </p:blipFill>
        <p:spPr bwMode="auto">
          <a:xfrm>
            <a:off x="-132213" y="3439947"/>
            <a:ext cx="2656101" cy="2413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59832" y="89308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51308" y="89308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005358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82080" y="8930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4433549" y="3571773"/>
            <a:ext cx="2395758" cy="2423247"/>
            <a:chOff x="3491880" y="4293096"/>
            <a:chExt cx="2166280" cy="2088232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625" b="50500" l="34138" r="63103">
                          <a14:foregroundMark x1="40172" y1="39750" x2="40172" y2="32500"/>
                          <a14:foregroundMark x1="40862" y1="48500" x2="60517" y2="48625"/>
                          <a14:foregroundMark x1="62241" y1="48125" x2="62414" y2="32375"/>
                          <a14:foregroundMark x1="35172" y1="42875" x2="39483" y2="40000"/>
                          <a14:foregroundMark x1="38793" y1="40125" x2="35517" y2="42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33" t="29356" r="36629" b="50000"/>
            <a:stretch/>
          </p:blipFill>
          <p:spPr bwMode="auto">
            <a:xfrm>
              <a:off x="3491880" y="4293096"/>
              <a:ext cx="2166280" cy="20882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4214724" y="4342276"/>
              <a:ext cx="1140388" cy="240622"/>
            </a:xfrm>
            <a:prstGeom prst="round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40000"/>
                </a:lnSpc>
              </a:pPr>
              <a:r>
                <a:rPr lang="ru-RU" sz="2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r>
                <a:rPr lang="ru-RU" sz="2000" b="1" dirty="0">
                  <a:ln w="11430"/>
                  <a:solidFill>
                    <a:srgbClr val="FF0066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занятие</a:t>
              </a:r>
              <a:endParaRPr lang="ru-RU" sz="2000" b="1" cap="none" spc="0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357499" y="3573093"/>
            <a:ext cx="3090100" cy="2415831"/>
            <a:chOff x="5809873" y="3858092"/>
            <a:chExt cx="3233080" cy="2554423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625" b="30125" l="64138" r="99138">
                          <a14:foregroundMark x1="75345" y1="11250" x2="89828" y2="10375"/>
                          <a14:foregroundMark x1="72759" y1="12125" x2="93276" y2="12125"/>
                          <a14:foregroundMark x1="71552" y1="19750" x2="71724" y2="12625"/>
                          <a14:foregroundMark x1="70000" y1="26750" x2="74310" y2="21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31" t="8750" b="69872"/>
            <a:stretch/>
          </p:blipFill>
          <p:spPr bwMode="auto">
            <a:xfrm>
              <a:off x="5952853" y="3858092"/>
              <a:ext cx="3090100" cy="25544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1724" y1="47375" x2="8448" y2="42500"/>
                          <a14:foregroundMark x1="8448" y1="46125" x2="7759" y2="43250"/>
                          <a14:backgroundMark x1="7931" y1="32625" x2="31207" y2="48500"/>
                          <a14:backgroundMark x1="23103" y1="32125" x2="26552" y2="44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81" r="83158" b="50365"/>
            <a:stretch/>
          </p:blipFill>
          <p:spPr bwMode="auto">
            <a:xfrm>
              <a:off x="5809873" y="5133826"/>
              <a:ext cx="1491415" cy="1240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088" y="546179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ABB94F59-F8D4-4EA6-BF3B-53517859FFAB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3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00578E-6 L 0.24097 0.275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137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097 0.27514 L 3.33333E-6 3.00578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9" y="-137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-0.01295 L 0.10468 -0.4735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-230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0" grpId="3" animBg="1"/>
      <p:bldP spid="30" grpId="4" animBg="1"/>
      <p:bldP spid="34" grpId="0" animBg="1"/>
      <p:bldP spid="3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483" y="4480997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005358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82080" y="8930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4527350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869" y="3906626"/>
            <a:ext cx="26035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3059832" y="89307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108" y="691712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0" r="9852"/>
          <a:stretch/>
        </p:blipFill>
        <p:spPr bwMode="auto">
          <a:xfrm>
            <a:off x="2092371" y="3768455"/>
            <a:ext cx="2587349" cy="280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Группа 30"/>
          <p:cNvGrpSpPr/>
          <p:nvPr/>
        </p:nvGrpSpPr>
        <p:grpSpPr>
          <a:xfrm>
            <a:off x="4409591" y="3956965"/>
            <a:ext cx="2395758" cy="2423247"/>
            <a:chOff x="3491880" y="4293096"/>
            <a:chExt cx="2166280" cy="2088232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9625" b="50500" l="34138" r="63103">
                          <a14:foregroundMark x1="40172" y1="39750" x2="40172" y2="32500"/>
                          <a14:foregroundMark x1="40862" y1="48500" x2="60517" y2="48625"/>
                          <a14:foregroundMark x1="62241" y1="48125" x2="62414" y2="32375"/>
                          <a14:foregroundMark x1="35172" y1="42875" x2="39483" y2="40000"/>
                          <a14:foregroundMark x1="38793" y1="40125" x2="35517" y2="42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33" t="29356" r="36629" b="50000"/>
            <a:stretch/>
          </p:blipFill>
          <p:spPr bwMode="auto">
            <a:xfrm>
              <a:off x="3491880" y="4293096"/>
              <a:ext cx="2166280" cy="20882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4214724" y="4342276"/>
              <a:ext cx="1140388" cy="240622"/>
            </a:xfrm>
            <a:prstGeom prst="round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40000"/>
                </a:lnSpc>
              </a:pPr>
              <a:r>
                <a:rPr lang="ru-RU" sz="2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r>
                <a:rPr lang="ru-RU" sz="2000" b="1" dirty="0">
                  <a:ln w="11430"/>
                  <a:solidFill>
                    <a:srgbClr val="FF0066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занятие</a:t>
              </a:r>
              <a:endParaRPr lang="ru-RU" sz="2000" b="1" cap="none" spc="0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298213" y="3947200"/>
            <a:ext cx="3090100" cy="2415831"/>
            <a:chOff x="5809873" y="3858092"/>
            <a:chExt cx="3233080" cy="2554423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8625" b="30125" l="64138" r="99138">
                          <a14:foregroundMark x1="75345" y1="11250" x2="89828" y2="10375"/>
                          <a14:foregroundMark x1="72759" y1="12125" x2="93276" y2="12125"/>
                          <a14:foregroundMark x1="71552" y1="19750" x2="71724" y2="12625"/>
                          <a14:foregroundMark x1="70000" y1="26750" x2="74310" y2="21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31" t="8750" b="69872"/>
            <a:stretch/>
          </p:blipFill>
          <p:spPr bwMode="auto">
            <a:xfrm>
              <a:off x="5952853" y="3858092"/>
              <a:ext cx="3090100" cy="25544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1724" y1="47375" x2="8448" y2="42500"/>
                          <a14:foregroundMark x1="8448" y1="46125" x2="7759" y2="43250"/>
                          <a14:backgroundMark x1="7931" y1="32625" x2="31207" y2="48500"/>
                          <a14:backgroundMark x1="23103" y1="32125" x2="26552" y2="44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81" r="83158" b="50365"/>
            <a:stretch/>
          </p:blipFill>
          <p:spPr bwMode="auto">
            <a:xfrm>
              <a:off x="5809873" y="5133826"/>
              <a:ext cx="1491415" cy="1240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6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41BD27B9-1708-4C51-96F2-AB5019625643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72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35838E-7 L 0.09861 0.28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142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61 0.28509 L 3.61111E-6 -6.35838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142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39593E-6 L 0.02534 -0.4919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-246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3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6" grpId="0" animBg="1"/>
      <p:bldP spid="3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627" y="4289425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954096" y="92451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82080" y="8930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224" y="3561231"/>
            <a:ext cx="26035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83" y="637493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355" y="3644283"/>
            <a:ext cx="2525845" cy="218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4551308" y="89307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7329" r="17251" b="12097"/>
          <a:stretch/>
        </p:blipFill>
        <p:spPr bwMode="auto">
          <a:xfrm>
            <a:off x="4139952" y="685994"/>
            <a:ext cx="1656184" cy="150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298" y="3432969"/>
            <a:ext cx="2987675" cy="301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357499" y="3573093"/>
            <a:ext cx="3090100" cy="2415831"/>
            <a:chOff x="5809873" y="3858092"/>
            <a:chExt cx="3233080" cy="2554423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8625" b="30125" l="64138" r="99138">
                          <a14:foregroundMark x1="75345" y1="11250" x2="89828" y2="10375"/>
                          <a14:foregroundMark x1="72759" y1="12125" x2="93276" y2="12125"/>
                          <a14:foregroundMark x1="71552" y1="19750" x2="71724" y2="12625"/>
                          <a14:foregroundMark x1="70000" y1="26750" x2="74310" y2="21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31" t="8750" b="69872"/>
            <a:stretch/>
          </p:blipFill>
          <p:spPr bwMode="auto">
            <a:xfrm>
              <a:off x="5952853" y="3858092"/>
              <a:ext cx="3090100" cy="25544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9500" b="49375" l="2414" r="32759">
                          <a14:foregroundMark x1="4310" y1="46250" x2="14655" y2="43375"/>
                          <a14:foregroundMark x1="3793" y1="43875" x2="7414" y2="39875"/>
                          <a14:foregroundMark x1="7241" y1="48500" x2="11379" y2="48625"/>
                          <a14:foregroundMark x1="11724" y1="47375" x2="8448" y2="42500"/>
                          <a14:foregroundMark x1="8448" y1="46125" x2="7759" y2="43250"/>
                          <a14:backgroundMark x1="7931" y1="32625" x2="31207" y2="48500"/>
                          <a14:backgroundMark x1="23103" y1="32125" x2="26552" y2="44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81" r="83158" b="50365"/>
            <a:stretch/>
          </p:blipFill>
          <p:spPr bwMode="auto">
            <a:xfrm>
              <a:off x="5809873" y="5133826"/>
              <a:ext cx="1491415" cy="1240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1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AA677241-1B15-4B82-A90E-C22D6102DC62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43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00578E-6 L -0.08819 0.285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142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19 0.28578 L -8.33333E-7 3.00578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1428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7746E-6 L -0.30903 -0.4906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-245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1" grpId="0" animBg="1"/>
      <p:bldP spid="3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965" y="4134108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82080" y="8930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224" y="3561231"/>
            <a:ext cx="26035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83" y="637493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355" y="3644283"/>
            <a:ext cx="2525845" cy="218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Группа 30"/>
          <p:cNvGrpSpPr/>
          <p:nvPr/>
        </p:nvGrpSpPr>
        <p:grpSpPr>
          <a:xfrm>
            <a:off x="4433549" y="3571773"/>
            <a:ext cx="2395758" cy="2423247"/>
            <a:chOff x="3491880" y="4293096"/>
            <a:chExt cx="2166280" cy="2088232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9625" b="50500" l="34138" r="63103">
                          <a14:foregroundMark x1="40172" y1="39750" x2="40172" y2="32500"/>
                          <a14:foregroundMark x1="40862" y1="48500" x2="60517" y2="48625"/>
                          <a14:foregroundMark x1="62241" y1="48125" x2="62414" y2="32375"/>
                          <a14:foregroundMark x1="35172" y1="42875" x2="39483" y2="40000"/>
                          <a14:foregroundMark x1="38793" y1="40125" x2="35517" y2="42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33" t="29356" r="36629" b="50000"/>
            <a:stretch/>
          </p:blipFill>
          <p:spPr bwMode="auto">
            <a:xfrm>
              <a:off x="3491880" y="4293096"/>
              <a:ext cx="2166280" cy="20882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4214724" y="4342276"/>
              <a:ext cx="1140388" cy="240622"/>
            </a:xfrm>
            <a:prstGeom prst="round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40000"/>
                </a:lnSpc>
              </a:pPr>
              <a:r>
                <a:rPr lang="ru-RU" sz="2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r>
                <a:rPr lang="ru-RU" sz="2000" b="1" dirty="0">
                  <a:ln w="11430"/>
                  <a:solidFill>
                    <a:srgbClr val="FF0066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занятие</a:t>
              </a:r>
              <a:endParaRPr lang="ru-RU" sz="2000" b="1" cap="none" spc="0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6005358" y="92691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297" y="615359"/>
            <a:ext cx="1879713" cy="170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77119"/>
            <a:ext cx="1658937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50" y="3537127"/>
            <a:ext cx="2714850" cy="237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17117AE5-AB71-4DE4-9EB5-24FC818AA842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9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48555E-6 L -0.2316 0.28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140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004 0.27908 L 3.88889E-6 -2.19653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3" y="-1396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6358E-6 L 0.09531 -0.4682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-234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7" grpId="0" animBg="1"/>
      <p:bldP spid="3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59" y="4088280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8197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224" y="3561231"/>
            <a:ext cx="260350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83" y="637493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355" y="3644283"/>
            <a:ext cx="2525845" cy="218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7485274" y="89121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96128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574548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95" y="3579020"/>
            <a:ext cx="2582878" cy="229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50" y="3537127"/>
            <a:ext cx="2714850" cy="237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B8761D1A-C156-4D36-80AC-9925DAE295AF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87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2895E-6 L -0.40121 0.265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69" y="132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121 0.26504 L -4.16667E-6 -2.7289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2" y="-132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278 L 0.75087 -0.487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52" y="-242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1" grpId="0" animBg="1"/>
      <p:bldP spid="3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379" y="4078288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524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83" y="637493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192225" y="217357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96128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606020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755" y="1889894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93" y="3529336"/>
            <a:ext cx="2453418" cy="2269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463" y="3583139"/>
            <a:ext cx="2525845" cy="218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95" y="3579020"/>
            <a:ext cx="2582878" cy="229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50" y="3537127"/>
            <a:ext cx="2714850" cy="237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35906439-50DE-40E2-8862-028A8D578BEC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25624E-6 L 0.39636 0.078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09" y="39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36 0.07817 L -4.72222E-6 3.25624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26" y="-390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2 -0.00463 L -0.28438 -0.3001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8" y="-147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2" grpId="0" animBg="1"/>
      <p:bldP spid="3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6000" b="1" dirty="0" smtClean="0">
                <a:ln/>
                <a:solidFill>
                  <a:srgbClr val="00B050"/>
                </a:solidFill>
                <a:ea typeface="+mn-ea"/>
                <a:cs typeface="+mn-cs"/>
              </a:rPr>
              <a:t>Цель:</a:t>
            </a:r>
            <a:endParaRPr lang="ru-RU" sz="6000" b="1" dirty="0">
              <a:ln/>
              <a:solidFill>
                <a:srgbClr val="00B050"/>
              </a:solidFill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Закрепление знаний детей о здоровье и его составляющих  компонентах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23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273" y="4293096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225" y="215062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59832" y="215063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51308" y="215062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2080" y="215063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15063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83" y="637493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96128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606020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36" y="1895249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93" y="3529336"/>
            <a:ext cx="2453418" cy="2269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783" y="3575265"/>
            <a:ext cx="2592499" cy="2296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95" y="3579020"/>
            <a:ext cx="2582878" cy="229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50" y="3537127"/>
            <a:ext cx="2714850" cy="237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1636474" y="215062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44" y="1839711"/>
            <a:ext cx="1942076" cy="17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C6B1DEC7-1BF9-4F68-9CAD-DF8A0828123B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2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6642E-6 L 0.25417 0.081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8" y="40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17 0.08164 L -8.33333E-7 2.2664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409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0.00231 L -0.61354 -0.3017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74" y="-152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2" grpId="0" animBg="1"/>
      <p:bldP spid="3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42" y="418388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861" y="4184281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225" y="215062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49624" y="220959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40525" y="224104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4679" y="224350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2410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53" y="619350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85121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587877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36" y="1895249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93" y="3529336"/>
            <a:ext cx="2453418" cy="2269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783" y="3575265"/>
            <a:ext cx="2592499" cy="2296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95" y="3618785"/>
            <a:ext cx="2582878" cy="229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3050294" y="220511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1873623"/>
            <a:ext cx="1942076" cy="17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192" y="1873623"/>
            <a:ext cx="1964323" cy="178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90" y="3575265"/>
            <a:ext cx="2688196" cy="251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E0C0BC95-891B-4F88-BC19-B46F63109177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94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8.23312E-7 L 0.08386 0.073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36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86 0.07378 L -4.72222E-6 -8.23312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1" y="-37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58834E-6 L -0.22553 -0.2835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5" y="-141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2" grpId="0" animBg="1"/>
      <p:bldP spid="3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37" y="41835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59" y="4078288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225" y="215062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49624" y="220959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1602" y="226512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4679" y="224350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5358" y="22410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53" y="619350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85121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587877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36" y="1895249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1873623"/>
            <a:ext cx="1942076" cy="17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959" y="1942098"/>
            <a:ext cx="1964323" cy="178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90" y="3575265"/>
            <a:ext cx="2688196" cy="251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7-конечная звезда 1"/>
          <p:cNvSpPr/>
          <p:nvPr/>
        </p:nvSpPr>
        <p:spPr>
          <a:xfrm>
            <a:off x="5115870" y="4182958"/>
            <a:ext cx="1171081" cy="1080120"/>
          </a:xfrm>
          <a:prstGeom prst="star7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183" y="3569873"/>
            <a:ext cx="2453418" cy="2269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783" y="3575265"/>
            <a:ext cx="2592499" cy="2296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4575810" y="227822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686" y="1932556"/>
            <a:ext cx="1865406" cy="175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BD2395EA-8D44-4F50-85B0-71B34BD5BC53}"/>
              </a:ext>
            </a:extLst>
          </p:cNvPr>
          <p:cNvSpPr/>
          <p:nvPr/>
        </p:nvSpPr>
        <p:spPr>
          <a:xfrm>
            <a:off x="3860611" y="562310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82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78816E-7 L -0.07518 0.09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" y="4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18 0.09459 L 5E-6 8.78816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474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58834E-6 L 0.42171 -0.2728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76" y="-136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3" grpId="0" animBg="1"/>
      <p:bldP spid="3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/>
          <p:cNvSpPr/>
          <p:nvPr/>
        </p:nvSpPr>
        <p:spPr>
          <a:xfrm>
            <a:off x="2953256" y="4183578"/>
            <a:ext cx="1171081" cy="1080120"/>
          </a:xfrm>
          <a:prstGeom prst="star7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644" y="4190078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225" y="215062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49624" y="220959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1602" y="226512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4679" y="2243503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30329" y="226418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53" y="619350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73080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587877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36" y="1895249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1873623"/>
            <a:ext cx="1942076" cy="17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959" y="1942098"/>
            <a:ext cx="1964323" cy="178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90" y="3575265"/>
            <a:ext cx="2688196" cy="251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783" y="3655505"/>
            <a:ext cx="2592499" cy="2296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700" y="1971371"/>
            <a:ext cx="1865406" cy="175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51" y="41362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5963230" y="2278228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019" y="1954531"/>
            <a:ext cx="1955530" cy="177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732" y="41900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BFB001DF-B99F-4871-B68B-42D4D4DB1FE1}"/>
              </a:ext>
            </a:extLst>
          </p:cNvPr>
          <p:cNvSpPr/>
          <p:nvPr/>
        </p:nvSpPr>
        <p:spPr>
          <a:xfrm>
            <a:off x="3896627" y="563449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39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78816E-7 L -0.22691 0.126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62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9 0.12604 L -4.44444E-6 -2.09066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41" y="-63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-0.00023 L 0.34792 -0.2830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14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7" grpId="0" animBg="1"/>
      <p:bldP spid="3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949" y="41835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576" y="4190078"/>
            <a:ext cx="15970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3482" y="148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«Режим дня»</a:t>
            </a:r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84679" y="86822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6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225" y="215062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7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49624" y="220959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8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1602" y="226512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9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05357" y="893077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5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16999" y="2299800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11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30329" y="2264184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10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225" y="89307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1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2524" y="893082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2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94" y="522453"/>
            <a:ext cx="184785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059832" y="897639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3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553888"/>
            <a:ext cx="1888744" cy="174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53" y="619350"/>
            <a:ext cx="1972273" cy="166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31" y="573080"/>
            <a:ext cx="1876518" cy="17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525314" y="934626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/>
              <a:t>4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54" y="637493"/>
            <a:ext cx="1622082" cy="146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51" y="573810"/>
            <a:ext cx="1872071" cy="172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36" y="1895249"/>
            <a:ext cx="1838933" cy="163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26" y="1873623"/>
            <a:ext cx="1942076" cy="17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959" y="1942098"/>
            <a:ext cx="1964323" cy="178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67" y="3529336"/>
            <a:ext cx="2688196" cy="251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7-конечная звезда 1"/>
          <p:cNvSpPr/>
          <p:nvPr/>
        </p:nvSpPr>
        <p:spPr>
          <a:xfrm>
            <a:off x="2953256" y="4183578"/>
            <a:ext cx="1171081" cy="1080120"/>
          </a:xfrm>
          <a:prstGeom prst="star7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700" y="1971371"/>
            <a:ext cx="1865406" cy="175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51" y="41362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525" y="1957124"/>
            <a:ext cx="1955530" cy="177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732" y="4190078"/>
            <a:ext cx="11699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7455726" y="2345391"/>
            <a:ext cx="1080120" cy="100540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12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576" y="2150627"/>
            <a:ext cx="1560636" cy="1461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Стрелка вправо 36"/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7" y="-1"/>
            <a:ext cx="9139970" cy="685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765536_537">
            <a:hlinkClick r:id="" action="ppaction://media"/>
            <a:extLst>
              <a:ext uri="{FF2B5EF4-FFF2-40B4-BE49-F238E27FC236}">
                <a16:creationId xmlns="" xmlns:a16="http://schemas.microsoft.com/office/drawing/2014/main" id="{FEEE2F29-61D5-4C54-A57E-84F784C115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503483" y="5558582"/>
            <a:ext cx="487363" cy="487363"/>
          </a:xfrm>
          <a:prstGeom prst="rect">
            <a:avLst/>
          </a:prstGeom>
        </p:spPr>
      </p:pic>
      <p:sp>
        <p:nvSpPr>
          <p:cNvPr id="38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E0A4A447-1D33-4D43-A8DB-EF5ABDBB119C}"/>
              </a:ext>
            </a:extLst>
          </p:cNvPr>
          <p:cNvSpPr/>
          <p:nvPr/>
        </p:nvSpPr>
        <p:spPr>
          <a:xfrm>
            <a:off x="2133779" y="522920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609600" y="4903417"/>
            <a:ext cx="609600" cy="609600"/>
          </a:xfrm>
          <a:prstGeom prst="rect">
            <a:avLst/>
          </a:prstGeom>
        </p:spPr>
      </p:pic>
      <p:sp>
        <p:nvSpPr>
          <p:cNvPr id="39" name="Стрелка вправо 38">
            <a:hlinkClick r:id="" action="ppaction://hlinkshowjump?jump=nextslide"/>
          </p:cNvPr>
          <p:cNvSpPr/>
          <p:nvPr/>
        </p:nvSpPr>
        <p:spPr>
          <a:xfrm>
            <a:off x="8231022" y="61046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50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61702E-6 L -0.39028 0.09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14" y="4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028 0.09505 L 8.33333E-7 -3.61702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14" y="-476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8.32562E-8 L 0.00434 -0.28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14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1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74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audio>
              <p:cMediaNode vol="10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971599" y="332656"/>
            <a:ext cx="3420917" cy="64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01604" y="620688"/>
            <a:ext cx="3276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a typeface="+mj-ea"/>
                <a:cs typeface="+mj-cs"/>
              </a:rPr>
              <a:t>«Гигиена»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000" y="1789293"/>
            <a:ext cx="2842822" cy="270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30887322_58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3744351"/>
            <a:ext cx="609600" cy="609600"/>
          </a:xfrm>
          <a:prstGeom prst="rect">
            <a:avLst/>
          </a:prstGeom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68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2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321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31899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«Гигиена»</a:t>
            </a:r>
            <a:endParaRPr lang="ru-RU" dirty="0"/>
          </a:p>
        </p:txBody>
      </p:sp>
      <p:pic>
        <p:nvPicPr>
          <p:cNvPr id="3" name="Объект 2">
            <a:extLst>
              <a:ext uri="{FF2B5EF4-FFF2-40B4-BE49-F238E27FC236}">
                <a16:creationId xmlns="" xmlns:a16="http://schemas.microsoft.com/office/drawing/2014/main" id="{04060B5E-B12E-4912-AE51-4DB62B10DC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 flipH="1">
            <a:off x="5530737" y="914355"/>
            <a:ext cx="2736304" cy="5691514"/>
          </a:xfrm>
          <a:prstGeom prst="rect">
            <a:avLst/>
          </a:prstGeom>
        </p:spPr>
      </p:pic>
      <p:sp>
        <p:nvSpPr>
          <p:cNvPr id="5" name="Объект 6">
            <a:extLst>
              <a:ext uri="{FF2B5EF4-FFF2-40B4-BE49-F238E27FC236}">
                <a16:creationId xmlns="" xmlns:a16="http://schemas.microsoft.com/office/drawing/2014/main" id="{0C4C1B46-44F9-46FF-BA57-F8022ED5C057}"/>
              </a:ext>
            </a:extLst>
          </p:cNvPr>
          <p:cNvSpPr txBox="1">
            <a:spLocks/>
          </p:cNvSpPr>
          <p:nvPr/>
        </p:nvSpPr>
        <p:spPr>
          <a:xfrm>
            <a:off x="1187624" y="1988840"/>
            <a:ext cx="3312368" cy="274543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>
                <a:ln/>
                <a:solidFill>
                  <a:srgbClr val="00B050"/>
                </a:solidFill>
              </a:rPr>
              <a:t>Ребята, а вы знаете что такое гигиена?</a:t>
            </a:r>
            <a:endParaRPr lang="ru-RU" sz="4000" b="1" dirty="0">
              <a:ln/>
              <a:solidFill>
                <a:srgbClr val="00B050"/>
              </a:solidFill>
            </a:endParaRPr>
          </a:p>
        </p:txBody>
      </p:sp>
      <p:pic>
        <p:nvPicPr>
          <p:cNvPr id="7" name="p_30765658_865">
            <a:hlinkClick r:id="" action="ppaction://media"/>
            <a:extLst>
              <a:ext uri="{FF2B5EF4-FFF2-40B4-BE49-F238E27FC236}">
                <a16:creationId xmlns="" xmlns:a16="http://schemas.microsoft.com/office/drawing/2014/main" id="{18A38585-B5ED-42A4-8987-C050E9B3C3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6592" y="2492896"/>
            <a:ext cx="487363" cy="487363"/>
          </a:xfrm>
          <a:prstGeom prst="rect">
            <a:avLst/>
          </a:prstGeom>
        </p:spPr>
      </p:pic>
      <p:sp>
        <p:nvSpPr>
          <p:cNvPr id="18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E0A4A447-1D33-4D43-A8DB-EF5ABDBB119C}"/>
              </a:ext>
            </a:extLst>
          </p:cNvPr>
          <p:cNvSpPr/>
          <p:nvPr/>
        </p:nvSpPr>
        <p:spPr>
          <a:xfrm>
            <a:off x="2133779" y="522920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3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49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49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18" grpId="0" animBg="1"/>
      <p:bldP spid="1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31899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«Гигиена»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EF8A2B8-D744-463B-AC51-83B1A0659D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699852" y="970265"/>
            <a:ext cx="2736303" cy="6073073"/>
          </a:xfrm>
          <a:prstGeom prst="rect">
            <a:avLst/>
          </a:prstGeom>
        </p:spPr>
      </p:pic>
      <p:sp>
        <p:nvSpPr>
          <p:cNvPr id="9" name="Объект 6">
            <a:extLst>
              <a:ext uri="{FF2B5EF4-FFF2-40B4-BE49-F238E27FC236}">
                <a16:creationId xmlns="" xmlns:a16="http://schemas.microsoft.com/office/drawing/2014/main" id="{1F88AF54-DD4C-4100-AEF6-EC1C33CD562B}"/>
              </a:ext>
            </a:extLst>
          </p:cNvPr>
          <p:cNvSpPr txBox="1">
            <a:spLocks/>
          </p:cNvSpPr>
          <p:nvPr/>
        </p:nvSpPr>
        <p:spPr>
          <a:xfrm>
            <a:off x="455073" y="1608026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Гигиена это наука, которая учит нас ухаживать за собой, держать в чистоте свою одежду и свой дом </a:t>
            </a:r>
          </a:p>
        </p:txBody>
      </p:sp>
      <p:pic>
        <p:nvPicPr>
          <p:cNvPr id="11" name="p_30765714_962">
            <a:hlinkClick r:id="" action="ppaction://media"/>
            <a:extLst>
              <a:ext uri="{FF2B5EF4-FFF2-40B4-BE49-F238E27FC236}">
                <a16:creationId xmlns="" xmlns:a16="http://schemas.microsoft.com/office/drawing/2014/main" id="{A2475484-190B-4F5E-B02F-A819564084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56593" y="3068960"/>
            <a:ext cx="487363" cy="487363"/>
          </a:xfrm>
          <a:prstGeom prst="rect">
            <a:avLst/>
          </a:prstGeom>
        </p:spPr>
      </p:pic>
      <p:sp>
        <p:nvSpPr>
          <p:cNvPr id="12" name="Объект 6">
            <a:extLst>
              <a:ext uri="{FF2B5EF4-FFF2-40B4-BE49-F238E27FC236}">
                <a16:creationId xmlns="" xmlns:a16="http://schemas.microsoft.com/office/drawing/2014/main" id="{3D5E8491-3336-43C1-A845-550DCFE8D3A4}"/>
              </a:ext>
            </a:extLst>
          </p:cNvPr>
          <p:cNvSpPr txBox="1">
            <a:spLocks/>
          </p:cNvSpPr>
          <p:nvPr/>
        </p:nvSpPr>
        <p:spPr>
          <a:xfrm>
            <a:off x="511467" y="164672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Она рассказывает нам что для здоровья важно регулярно принимать душ, чистить зубы, мыть руки и многое другое. 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="" xmlns:a16="http://schemas.microsoft.com/office/drawing/2014/main" id="{DDC08214-61E5-4B2E-8DF3-8BE7F9EE1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8723" y="747386"/>
            <a:ext cx="3312368" cy="627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_30765744_57">
            <a:hlinkClick r:id="" action="ppaction://media"/>
            <a:extLst>
              <a:ext uri="{FF2B5EF4-FFF2-40B4-BE49-F238E27FC236}">
                <a16:creationId xmlns="" xmlns:a16="http://schemas.microsoft.com/office/drawing/2014/main" id="{B9EF86EC-EEEA-4315-8D98-FE0723BAB47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24928" y="3700960"/>
            <a:ext cx="487363" cy="487363"/>
          </a:xfrm>
          <a:prstGeom prst="rect">
            <a:avLst/>
          </a:prstGeom>
        </p:spPr>
      </p:pic>
      <p:sp>
        <p:nvSpPr>
          <p:cNvPr id="15" name="Объект 6">
            <a:extLst>
              <a:ext uri="{FF2B5EF4-FFF2-40B4-BE49-F238E27FC236}">
                <a16:creationId xmlns="" xmlns:a16="http://schemas.microsoft.com/office/drawing/2014/main" id="{C3A186B3-BF68-4B3C-9EB5-73D117FD1297}"/>
              </a:ext>
            </a:extLst>
          </p:cNvPr>
          <p:cNvSpPr txBox="1">
            <a:spLocks/>
          </p:cNvSpPr>
          <p:nvPr/>
        </p:nvSpPr>
        <p:spPr>
          <a:xfrm>
            <a:off x="537420" y="1636517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5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Чтобы помочь нам в этом у нас есть вещи-помощники, которые называются предметы личной гигиены. </a:t>
            </a:r>
          </a:p>
          <a:p>
            <a:pPr marL="0" indent="0" algn="ctr">
              <a:buNone/>
            </a:pPr>
            <a:r>
              <a:rPr lang="ru-RU" sz="5400" b="1" dirty="0" smtClean="0">
                <a:ln/>
                <a:solidFill>
                  <a:srgbClr val="00B050"/>
                </a:solidFill>
              </a:rPr>
              <a:t>Найдите всех  «помощников» на картинке.</a:t>
            </a:r>
            <a:endParaRPr lang="ru-RU" sz="5400" b="1" dirty="0">
              <a:ln/>
              <a:solidFill>
                <a:srgbClr val="00B050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9DA782B2-9D6B-46CA-9ED6-069312535E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644" y="637952"/>
            <a:ext cx="3776718" cy="6126015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hlinkshowjump?jump=nextslide"/>
          </p:cNvPr>
          <p:cNvSpPr/>
          <p:nvPr/>
        </p:nvSpPr>
        <p:spPr>
          <a:xfrm>
            <a:off x="1520844" y="5626750"/>
            <a:ext cx="237626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</a:t>
            </a:r>
          </a:p>
        </p:txBody>
      </p:sp>
      <p:pic>
        <p:nvPicPr>
          <p:cNvPr id="2" name="p_30886335_75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24928" y="2459360"/>
            <a:ext cx="609600" cy="609600"/>
          </a:xfrm>
          <a:prstGeom prst="rect">
            <a:avLst/>
          </a:prstGeom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29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25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1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15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6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77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359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2" grpId="0" animBg="1"/>
      <p:bldP spid="12" grpId="1" animBg="1"/>
      <p:bldP spid="15" grpId="0" animBg="1"/>
      <p:bldP spid="18" grpId="0" animBg="1"/>
      <p:bldP spid="1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925" y="18496"/>
            <a:ext cx="9349925" cy="6890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601" r="993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220" y="381959"/>
            <a:ext cx="1800200" cy="2167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30884226_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64980" y="2996952"/>
            <a:ext cx="609600" cy="609600"/>
          </a:xfrm>
          <a:prstGeom prst="rect">
            <a:avLst/>
          </a:prstGeom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99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52" y="3481155"/>
            <a:ext cx="720080" cy="39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327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621" y="3869507"/>
            <a:ext cx="400834" cy="63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_30884290_320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759725" y="3803490"/>
            <a:ext cx="609600" cy="609600"/>
          </a:xfrm>
          <a:prstGeom prst="rect">
            <a:avLst/>
          </a:prstGeom>
        </p:spPr>
      </p:pic>
      <p:pic>
        <p:nvPicPr>
          <p:cNvPr id="15" name="p_30884290_320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764980" y="4506899"/>
            <a:ext cx="609600" cy="609600"/>
          </a:xfrm>
          <a:prstGeom prst="rect">
            <a:avLst/>
          </a:prstGeom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390" b="98305" l="0" r="98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206" y="2449042"/>
            <a:ext cx="1144712" cy="34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_30884663_890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764980" y="5376770"/>
            <a:ext cx="609600" cy="609600"/>
          </a:xfrm>
          <a:prstGeom prst="rect">
            <a:avLst/>
          </a:prstGeom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1695" r="932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603" y="1287410"/>
            <a:ext cx="387693" cy="847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25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771" y="1345712"/>
            <a:ext cx="478832" cy="791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_30884805_687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788432" y="5979849"/>
            <a:ext cx="609600" cy="609600"/>
          </a:xfrm>
          <a:prstGeom prst="rect">
            <a:avLst/>
          </a:prstGeom>
        </p:spPr>
      </p:pic>
      <p:pic>
        <p:nvPicPr>
          <p:cNvPr id="21" name="p_30884805_687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820512" y="6332271"/>
            <a:ext cx="609600" cy="609600"/>
          </a:xfrm>
          <a:prstGeom prst="rect">
            <a:avLst/>
          </a:prstGeom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142" y="1801861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265" y="3344132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104" y="3878639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628" y="2325422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362" y="1617246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0" b="100000" l="204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57" r="-301" b="33348"/>
          <a:stretch/>
        </p:blipFill>
        <p:spPr bwMode="auto">
          <a:xfrm>
            <a:off x="6469038" y="863852"/>
            <a:ext cx="453607" cy="847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126" y="794334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417" y="1542473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_30884968_630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759725" y="2435119"/>
            <a:ext cx="609600" cy="609600"/>
          </a:xfrm>
          <a:prstGeom prst="rect">
            <a:avLst/>
          </a:prstGeom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39748"/>
            <a:ext cx="648750" cy="93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_30885022_116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-972616" y="1909203"/>
            <a:ext cx="609600" cy="609600"/>
          </a:xfrm>
          <a:prstGeom prst="rect">
            <a:avLst/>
          </a:prstGeom>
        </p:spPr>
      </p:pic>
      <p:pic>
        <p:nvPicPr>
          <p:cNvPr id="39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69" y="3842714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_30885073_366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093232" y="1406444"/>
            <a:ext cx="609600" cy="609600"/>
          </a:xfrm>
          <a:prstGeom prst="rect">
            <a:avLst/>
          </a:prstGeom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0" b="100000" l="0" r="98851">
                        <a14:foregroundMark x1="24138" y1="86222" x2="11494" y2="34667"/>
                        <a14:backgroundMark x1="16092" y1="96889" x2="4598" y2="43556"/>
                        <a14:backgroundMark x1="9195" y1="44000" x2="1149" y2="4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193" y="1446191"/>
            <a:ext cx="469798" cy="121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52" y="1573438"/>
            <a:ext cx="825867" cy="67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667" r="100000">
                        <a14:foregroundMark x1="24400" y1="29467" x2="26267" y2="22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479" y="5611776"/>
            <a:ext cx="993550" cy="99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 rotWithShape="1">
          <a:blip r:embed="rId45" cstate="print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backgroundRemoval t="3159" b="30863" l="243" r="268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0094" b="68188"/>
          <a:stretch/>
        </p:blipFill>
        <p:spPr bwMode="auto">
          <a:xfrm>
            <a:off x="-70609" y="5979849"/>
            <a:ext cx="816856" cy="868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BEBA8EAE-BF5A-486C-A8C5-ECC9F3942E4B}">
                <a14:imgProps xmlns:a14="http://schemas.microsoft.com/office/drawing/2010/main">
                  <a14:imgLayer r:embed="rId48">
                    <a14:imgEffect>
                      <a14:backgroundRemoval t="0" b="99388" l="0" r="100000">
                        <a14:foregroundMark x1="8889" y1="60856" x2="30815" y2="6728"/>
                        <a14:foregroundMark x1="12741" y1="60856" x2="32000" y2="64220"/>
                        <a14:foregroundMark x1="8889" y1="49541" x2="21333" y2="13456"/>
                        <a14:foregroundMark x1="34519" y1="81346" x2="55704" y2="23853"/>
                        <a14:foregroundMark x1="31407" y1="69419" x2="46222" y2="28440"/>
                        <a14:foregroundMark x1="30519" y1="81346" x2="50370" y2="92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5029" y="6079596"/>
            <a:ext cx="1480338" cy="717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65" y="2123878"/>
            <a:ext cx="733425" cy="134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51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backgroundRemoval t="0" b="100000" l="415" r="100000">
                        <a14:foregroundMark x1="13693" y1="88696" x2="13278" y2="26087"/>
                        <a14:foregroundMark x1="24066" y1="80870" x2="36100" y2="80870"/>
                        <a14:foregroundMark x1="88797" y1="93913" x2="88797" y2="10435"/>
                        <a14:foregroundMark x1="54772" y1="15652" x2="66390" y2="14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28" y="2717082"/>
            <a:ext cx="1147761" cy="54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E0A4A447-1D33-4D43-A8DB-EF5ABDBB119C}"/>
              </a:ext>
            </a:extLst>
          </p:cNvPr>
          <p:cNvSpPr/>
          <p:nvPr/>
        </p:nvSpPr>
        <p:spPr>
          <a:xfrm>
            <a:off x="2133779" y="5229200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0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8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51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0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20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6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7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7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8"/>
                  </p:tgtEl>
                </p:cond>
              </p:nextCondLst>
            </p:seq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9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2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0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1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2348880"/>
            <a:ext cx="520330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5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Ты справился!</a:t>
            </a:r>
            <a: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1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p_30682036_9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58416" y="5485896"/>
            <a:ext cx="897632" cy="897632"/>
          </a:xfrm>
          <a:prstGeom prst="rect">
            <a:avLst/>
          </a:prstGeom>
        </p:spPr>
      </p:pic>
      <p:pic>
        <p:nvPicPr>
          <p:cNvPr id="3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4903417"/>
            <a:ext cx="609600" cy="609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4955" y="176734"/>
            <a:ext cx="3979168" cy="623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2195736" y="513560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8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/>
                <a:solidFill>
                  <a:srgbClr val="00B050"/>
                </a:solidFill>
              </a:rPr>
              <a:t>Задачи: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3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u="sng" dirty="0" smtClean="0"/>
              <a:t>Образовательные: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-закрепить </a:t>
            </a:r>
            <a:r>
              <a:rPr lang="ru-RU" sz="2400" dirty="0" smtClean="0"/>
              <a:t>названия предметов </a:t>
            </a:r>
            <a:r>
              <a:rPr lang="ru-RU" sz="2400" dirty="0"/>
              <a:t>личной </a:t>
            </a:r>
            <a:r>
              <a:rPr lang="ru-RU" sz="2400" dirty="0" smtClean="0"/>
              <a:t>гигиены;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-Закрепить знания детей о влияние на здоровье питания, режима дня, гигиены, двигательной активности и </a:t>
            </a:r>
            <a:r>
              <a:rPr lang="ru-RU" sz="2400" dirty="0" smtClean="0"/>
              <a:t>привычек;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u="sng" dirty="0" smtClean="0"/>
              <a:t>Развивающие</a:t>
            </a:r>
            <a:r>
              <a:rPr lang="ru-RU" sz="2400" dirty="0" smtClean="0"/>
              <a:t>: </a:t>
            </a:r>
          </a:p>
          <a:p>
            <a:pPr marL="0" indent="0">
              <a:buNone/>
            </a:pPr>
            <a:r>
              <a:rPr lang="ru-RU" sz="2400" dirty="0" smtClean="0"/>
              <a:t> -</a:t>
            </a:r>
            <a:r>
              <a:rPr lang="ru-RU" sz="2400" dirty="0"/>
              <a:t>развивать </a:t>
            </a:r>
            <a:r>
              <a:rPr lang="ru-RU" sz="2400" dirty="0" smtClean="0"/>
              <a:t>         познавательный  интерес</a:t>
            </a:r>
            <a:r>
              <a:rPr lang="ru-RU" sz="2400" dirty="0"/>
              <a:t>, </a:t>
            </a:r>
            <a:r>
              <a:rPr lang="ru-RU" sz="2400" dirty="0" smtClean="0"/>
              <a:t> мыслительную  активность;</a:t>
            </a:r>
          </a:p>
          <a:p>
            <a:pPr marL="0" indent="0">
              <a:buNone/>
            </a:pPr>
            <a:endParaRPr lang="ru-RU" sz="2400" u="sng" dirty="0" smtClean="0"/>
          </a:p>
          <a:p>
            <a:pPr marL="0" indent="0">
              <a:buNone/>
            </a:pPr>
            <a:endParaRPr lang="ru-RU" sz="2400" u="sng" dirty="0"/>
          </a:p>
          <a:p>
            <a:pPr marL="0" indent="0">
              <a:buNone/>
            </a:pPr>
            <a:endParaRPr lang="ru-RU" sz="2400" u="sng" dirty="0" smtClean="0"/>
          </a:p>
          <a:p>
            <a:pPr marL="0" indent="0">
              <a:buNone/>
            </a:pPr>
            <a:endParaRPr lang="ru-RU" sz="2400" u="sng" dirty="0" smtClean="0"/>
          </a:p>
          <a:p>
            <a:pPr marL="0" indent="0">
              <a:buNone/>
            </a:pPr>
            <a:r>
              <a:rPr lang="ru-RU" sz="2400" u="sng" dirty="0" smtClean="0"/>
              <a:t>Воспитательные</a:t>
            </a:r>
            <a:r>
              <a:rPr lang="ru-RU" sz="2400" dirty="0" smtClean="0"/>
              <a:t>:</a:t>
            </a:r>
          </a:p>
          <a:p>
            <a:pPr marL="0" indent="0">
              <a:buNone/>
            </a:pPr>
            <a:r>
              <a:rPr lang="ru-RU" sz="2400" dirty="0"/>
              <a:t>-воспитывать у детей желание заботиться о своём здоровье, </a:t>
            </a:r>
            <a:r>
              <a:rPr lang="ru-RU" sz="2400" dirty="0" smtClean="0"/>
              <a:t>стремлении </a:t>
            </a:r>
            <a:r>
              <a:rPr lang="ru-RU" sz="2400" dirty="0"/>
              <a:t>вести здоровый образ </a:t>
            </a:r>
            <a:r>
              <a:rPr lang="ru-RU" sz="2400" dirty="0" smtClean="0"/>
              <a:t>жизни.</a:t>
            </a:r>
          </a:p>
        </p:txBody>
      </p:sp>
    </p:spTree>
    <p:extLst>
      <p:ext uri="{BB962C8B-B14F-4D97-AF65-F5344CB8AC3E}">
        <p14:creationId xmlns:p14="http://schemas.microsoft.com/office/powerpoint/2010/main" val="345968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971599" y="332656"/>
            <a:ext cx="3420917" cy="64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57363" y="476672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a typeface="+mj-ea"/>
                <a:cs typeface="+mj-cs"/>
              </a:rPr>
              <a:t>«Двигательная    активность»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642" y="2547699"/>
            <a:ext cx="2493963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887374_87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6542" y="4578112"/>
            <a:ext cx="609600" cy="609600"/>
          </a:xfrm>
          <a:prstGeom prst="rect">
            <a:avLst/>
          </a:prstGeom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61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17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17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«Двигательная активность»</a:t>
            </a: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2849997" cy="540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6"/>
          <p:cNvSpPr txBox="1">
            <a:spLocks/>
          </p:cNvSpPr>
          <p:nvPr/>
        </p:nvSpPr>
        <p:spPr>
          <a:xfrm>
            <a:off x="3979023" y="1555420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На этом острове все знают о том как важно много двигаться !</a:t>
            </a:r>
          </a:p>
        </p:txBody>
      </p:sp>
      <p:sp>
        <p:nvSpPr>
          <p:cNvPr id="11" name="Объект 6"/>
          <p:cNvSpPr txBox="1">
            <a:spLocks/>
          </p:cNvSpPr>
          <p:nvPr/>
        </p:nvSpPr>
        <p:spPr>
          <a:xfrm>
            <a:off x="3904436" y="1572119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Поэтому все жители здесь активные, любят физические упражнения и занимаются спортом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7"/>
            <a:ext cx="3322080" cy="523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00564"/>
            <a:ext cx="2813565" cy="538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бъект 6"/>
          <p:cNvSpPr txBox="1">
            <a:spLocks/>
          </p:cNvSpPr>
          <p:nvPr/>
        </p:nvSpPr>
        <p:spPr>
          <a:xfrm>
            <a:off x="3904435" y="1587890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Но вчера налетел ураган и перепутал все виды спорта</a:t>
            </a:r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21" y="1097204"/>
            <a:ext cx="2450188" cy="510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бъект 6"/>
          <p:cNvSpPr txBox="1">
            <a:spLocks/>
          </p:cNvSpPr>
          <p:nvPr/>
        </p:nvSpPr>
        <p:spPr>
          <a:xfrm>
            <a:off x="3904434" y="1590754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Помоги нам навести порядок!</a:t>
            </a:r>
          </a:p>
        </p:txBody>
      </p:sp>
      <p:sp>
        <p:nvSpPr>
          <p:cNvPr id="18" name="Скругленный прямоугольник 17">
            <a:hlinkClick r:id="" action="ppaction://hlinkshowjump?jump=nextslide"/>
          </p:cNvPr>
          <p:cNvSpPr/>
          <p:nvPr/>
        </p:nvSpPr>
        <p:spPr>
          <a:xfrm>
            <a:off x="4582344" y="5626750"/>
            <a:ext cx="237626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</a:t>
            </a:r>
          </a:p>
        </p:txBody>
      </p:sp>
      <p:pic>
        <p:nvPicPr>
          <p:cNvPr id="2" name="p_30766727_242">
            <a:hlinkClick r:id="" action="ppaction://media"/>
            <a:extLst>
              <a:ext uri="{FF2B5EF4-FFF2-40B4-BE49-F238E27FC236}">
                <a16:creationId xmlns="" xmlns:a16="http://schemas.microsoft.com/office/drawing/2014/main" id="{43B53200-5E37-43A0-A164-CE498E7F80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596142" y="3353914"/>
            <a:ext cx="487363" cy="487363"/>
          </a:xfrm>
          <a:prstGeom prst="rect">
            <a:avLst/>
          </a:prstGeom>
        </p:spPr>
      </p:pic>
      <p:pic>
        <p:nvPicPr>
          <p:cNvPr id="3" name="p_30766753_317">
            <a:hlinkClick r:id="" action="ppaction://media"/>
            <a:extLst>
              <a:ext uri="{FF2B5EF4-FFF2-40B4-BE49-F238E27FC236}">
                <a16:creationId xmlns="" xmlns:a16="http://schemas.microsoft.com/office/drawing/2014/main" id="{B68EE323-9CD0-45CA-A7D3-D4F5754CBA3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585982" y="3933056"/>
            <a:ext cx="487363" cy="487363"/>
          </a:xfrm>
          <a:prstGeom prst="rect">
            <a:avLst/>
          </a:prstGeom>
        </p:spPr>
      </p:pic>
      <p:pic>
        <p:nvPicPr>
          <p:cNvPr id="6" name="p_30766820_555 (1)">
            <a:hlinkClick r:id="" action="ppaction://media"/>
            <a:extLst>
              <a:ext uri="{FF2B5EF4-FFF2-40B4-BE49-F238E27FC236}">
                <a16:creationId xmlns="" xmlns:a16="http://schemas.microsoft.com/office/drawing/2014/main" id="{40323C8F-91BC-46CA-BCE9-02234B44107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13208" y="4544087"/>
            <a:ext cx="487363" cy="487363"/>
          </a:xfrm>
          <a:prstGeom prst="rect">
            <a:avLst/>
          </a:prstGeom>
        </p:spPr>
      </p:pic>
      <p:pic>
        <p:nvPicPr>
          <p:cNvPr id="7" name="p_30766906_800">
            <a:hlinkClick r:id="" action="ppaction://media"/>
            <a:extLst>
              <a:ext uri="{FF2B5EF4-FFF2-40B4-BE49-F238E27FC236}">
                <a16:creationId xmlns="" xmlns:a16="http://schemas.microsoft.com/office/drawing/2014/main" id="{9F74FCAF-ED9D-4BAF-BF14-24674A3274F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53243" y="5046588"/>
            <a:ext cx="487363" cy="487363"/>
          </a:xfrm>
          <a:prstGeom prst="rect">
            <a:avLst/>
          </a:prstGeom>
        </p:spPr>
      </p:pic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03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65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9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814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4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751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251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6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251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17" grpId="0" animBg="1"/>
      <p:bldP spid="18" grpId="0" animBg="1"/>
      <p:bldP spid="18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84239" y="4012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«Двигательная активность»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288" b="52077" l="9585" r="437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6" t="20278" r="56842" b="47871"/>
          <a:stretch/>
        </p:blipFill>
        <p:spPr bwMode="auto">
          <a:xfrm>
            <a:off x="484239" y="967441"/>
            <a:ext cx="1997612" cy="189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799" b="95048" l="56869" r="9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370" t="50831"/>
          <a:stretch/>
        </p:blipFill>
        <p:spPr bwMode="auto">
          <a:xfrm>
            <a:off x="6559634" y="1183123"/>
            <a:ext cx="2601497" cy="2931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6358" b="88339" l="19169" r="57188">
                        <a14:foregroundMark x1="22045" y1="84824" x2="37061" y2="80351"/>
                        <a14:foregroundMark x1="38978" y1="76518" x2="55911" y2="28435"/>
                        <a14:backgroundMark x1="22684" y1="47923" x2="34824" y2="35463"/>
                        <a14:backgroundMark x1="25080" y1="43930" x2="28594" y2="26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84" t="21930" r="41072" b="9650"/>
          <a:stretch/>
        </p:blipFill>
        <p:spPr bwMode="auto">
          <a:xfrm>
            <a:off x="263562" y="2852936"/>
            <a:ext cx="2405576" cy="3832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045" b="48243" l="59425" r="92971">
                        <a14:foregroundMark x1="63099" y1="47284" x2="72524" y2="26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82" t="21941" r="5046" b="51882"/>
          <a:stretch/>
        </p:blipFill>
        <p:spPr bwMode="auto">
          <a:xfrm>
            <a:off x="5706945" y="4769134"/>
            <a:ext cx="2109128" cy="1560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649" b="76518" l="18850" r="293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86" t="69351" r="70526" b="22863"/>
          <a:stretch/>
        </p:blipFill>
        <p:spPr bwMode="auto">
          <a:xfrm>
            <a:off x="4139952" y="1239580"/>
            <a:ext cx="1224136" cy="859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347864" y="2616386"/>
            <a:ext cx="3050622" cy="10081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Хоккей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9889" l="0" r="28489">
                        <a14:foregroundMark x1="14964" y1="18667" x2="14101" y2="2000"/>
                        <a14:foregroundMark x1="3741" y1="13333" x2="23885" y2="7111"/>
                        <a14:foregroundMark x1="18129" y1="16111" x2="5324" y2="8000"/>
                        <a14:foregroundMark x1="23597" y1="13667" x2="17122" y2="2667"/>
                        <a14:foregroundMark x1="25180" y1="13444" x2="24317" y2="11333"/>
                        <a14:foregroundMark x1="8201" y1="7667" x2="12806" y2="3778"/>
                        <a14:foregroundMark x1="6043" y1="4889" x2="10935" y2="2000"/>
                        <a14:foregroundMark x1="23022" y1="4111" x2="19137" y2="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0809" b="80306"/>
          <a:stretch/>
        </p:blipFill>
        <p:spPr bwMode="auto">
          <a:xfrm>
            <a:off x="3256713" y="4869160"/>
            <a:ext cx="1357352" cy="1185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_30766700_159">
            <a:hlinkClick r:id="" action="ppaction://media"/>
            <a:extLst>
              <a:ext uri="{FF2B5EF4-FFF2-40B4-BE49-F238E27FC236}">
                <a16:creationId xmlns="" xmlns:a16="http://schemas.microsoft.com/office/drawing/2014/main" id="{89A5D9B4-573C-4FE7-A222-4F3E6C1308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58846" y="4525452"/>
            <a:ext cx="487363" cy="4873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79FABED-F8DE-4DF1-855B-567D43986BE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0531" y="605909"/>
            <a:ext cx="3385633" cy="6417777"/>
          </a:xfrm>
          <a:prstGeom prst="rect">
            <a:avLst/>
          </a:prstGeom>
        </p:spPr>
      </p:pic>
      <p:sp>
        <p:nvSpPr>
          <p:cNvPr id="13" name="Объект 6">
            <a:extLst>
              <a:ext uri="{FF2B5EF4-FFF2-40B4-BE49-F238E27FC236}">
                <a16:creationId xmlns="" xmlns:a16="http://schemas.microsoft.com/office/drawing/2014/main" id="{8B12D012-1C29-4215-80A5-CE3350FD005B}"/>
              </a:ext>
            </a:extLst>
          </p:cNvPr>
          <p:cNvSpPr txBox="1">
            <a:spLocks/>
          </p:cNvSpPr>
          <p:nvPr/>
        </p:nvSpPr>
        <p:spPr>
          <a:xfrm>
            <a:off x="3860611" y="134076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Выбери из предложенных картинок то, что НЕ относится к данному виду спорта</a:t>
            </a:r>
          </a:p>
        </p:txBody>
      </p:sp>
      <p:pic>
        <p:nvPicPr>
          <p:cNvPr id="6" name="p_30767790_870">
            <a:hlinkClick r:id="" action="ppaction://media"/>
            <a:extLst>
              <a:ext uri="{FF2B5EF4-FFF2-40B4-BE49-F238E27FC236}">
                <a16:creationId xmlns="" xmlns:a16="http://schemas.microsoft.com/office/drawing/2014/main" id="{84A5A46A-DA85-4A22-995E-EC00E1D426B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62215" y="3814797"/>
            <a:ext cx="487363" cy="487363"/>
          </a:xfrm>
          <a:prstGeom prst="rect">
            <a:avLst/>
          </a:prstGeom>
        </p:spPr>
      </p:pic>
      <p:sp>
        <p:nvSpPr>
          <p:cNvPr id="15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587F29AA-7BD9-4BF5-A18A-32673F2E6502}"/>
              </a:ext>
            </a:extLst>
          </p:cNvPr>
          <p:cNvSpPr/>
          <p:nvPr/>
        </p:nvSpPr>
        <p:spPr>
          <a:xfrm>
            <a:off x="3860611" y="562310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34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3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01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01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2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84239" y="4012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«Двигательная активность»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47864" y="2616386"/>
            <a:ext cx="3050622" cy="10081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Футбол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333" b="100000" l="0" r="546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243" r="45144"/>
          <a:stretch/>
        </p:blipFill>
        <p:spPr bwMode="auto">
          <a:xfrm>
            <a:off x="484239" y="3911654"/>
            <a:ext cx="3386229" cy="165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651" b="66102" l="21944" r="84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11" t="37994" r="13107" b="30717"/>
          <a:stretch/>
        </p:blipFill>
        <p:spPr bwMode="auto">
          <a:xfrm>
            <a:off x="6398486" y="1339240"/>
            <a:ext cx="2504050" cy="157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26150" l="29154" r="99530">
                        <a14:foregroundMark x1="73511" y1="23123" x2="92947" y2="2179"/>
                        <a14:foregroundMark x1="66928" y1="9443" x2="75235" y2="1574"/>
                        <a14:foregroundMark x1="69436" y1="6053" x2="72414" y2="2179"/>
                        <a14:foregroundMark x1="97335" y1="9080" x2="93730" y2="3027"/>
                        <a14:foregroundMark x1="92633" y1="3269" x2="87931" y2="1332"/>
                        <a14:foregroundMark x1="63323" y1="8838" x2="58934" y2="2179"/>
                        <a14:foregroundMark x1="58307" y1="3269" x2="53135" y2="1816"/>
                        <a14:foregroundMark x1="61442" y1="4600" x2="56740" y2="3027"/>
                        <a14:foregroundMark x1="32288" y1="9080" x2="36207" y2="2421"/>
                        <a14:foregroundMark x1="33699" y1="7143" x2="38715" y2="2179"/>
                        <a14:foregroundMark x1="98276" y1="9080" x2="94357" y2="27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84" b="74130"/>
          <a:stretch/>
        </p:blipFill>
        <p:spPr bwMode="auto">
          <a:xfrm>
            <a:off x="4223528" y="5003223"/>
            <a:ext cx="2893463" cy="137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707" b="83293" l="57524" r="96395">
                        <a14:foregroundMark x1="62696" y1="73002" x2="75078" y2="72397"/>
                        <a14:foregroundMark x1="63480" y1="72397" x2="63480" y2="69855"/>
                        <a14:foregroundMark x1="62382" y1="77724" x2="65361" y2="79661"/>
                        <a14:foregroundMark x1="65987" y1="79903" x2="70690" y2="77724"/>
                        <a14:foregroundMark x1="66301" y1="79661" x2="65674" y2="76634"/>
                        <a14:foregroundMark x1="79467" y1="80751" x2="76176" y2="77966"/>
                        <a14:foregroundMark x1="82602" y1="79903" x2="82602" y2="79903"/>
                        <a14:foregroundMark x1="85893" y1="79661" x2="89185" y2="78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743" t="66865" r="3039" b="16805"/>
          <a:stretch/>
        </p:blipFill>
        <p:spPr bwMode="auto">
          <a:xfrm>
            <a:off x="799188" y="1587156"/>
            <a:ext cx="2116628" cy="114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564" b="44458" l="1522" r="329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9082" r="67017" b="54123"/>
          <a:stretch/>
        </p:blipFill>
        <p:spPr bwMode="auto">
          <a:xfrm>
            <a:off x="7236296" y="3624498"/>
            <a:ext cx="1178319" cy="121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FD36A44E-DA9A-4F80-854C-3F78DA728BF4}"/>
              </a:ext>
            </a:extLst>
          </p:cNvPr>
          <p:cNvSpPr/>
          <p:nvPr/>
        </p:nvSpPr>
        <p:spPr>
          <a:xfrm>
            <a:off x="3860611" y="562310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_30811946_789">
            <a:hlinkClick r:id="" action="ppaction://media"/>
            <a:extLst>
              <a:ext uri="{FF2B5EF4-FFF2-40B4-BE49-F238E27FC236}">
                <a16:creationId xmlns="" xmlns:a16="http://schemas.microsoft.com/office/drawing/2014/main" id="{6462129B-ADBD-4933-9246-90FF586A8C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487363" y="3424291"/>
            <a:ext cx="487363" cy="487363"/>
          </a:xfrm>
          <a:prstGeom prst="rect">
            <a:avLst/>
          </a:prstGeom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54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84239" y="4012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«Двигательная активность»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87824" y="2348880"/>
            <a:ext cx="3770702" cy="127561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Бадминтон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8041"/>
            <a:ext cx="1920875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6" y="3528076"/>
            <a:ext cx="1560513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27484">
            <a:off x="6957685" y="1300767"/>
            <a:ext cx="10302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100000" l="0" r="586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289"/>
          <a:stretch/>
        </p:blipFill>
        <p:spPr bwMode="auto">
          <a:xfrm flipH="1">
            <a:off x="2555776" y="4149080"/>
            <a:ext cx="1308514" cy="196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далее 11">
            <a:hlinkClick r:id="" action="ppaction://hlinkshowjump?jump=nextslide" highlightClick="1"/>
            <a:extLst>
              <a:ext uri="{FF2B5EF4-FFF2-40B4-BE49-F238E27FC236}">
                <a16:creationId xmlns="" xmlns:a16="http://schemas.microsoft.com/office/drawing/2014/main" id="{78151D6D-94F3-4141-9C36-00E3A922F967}"/>
              </a:ext>
            </a:extLst>
          </p:cNvPr>
          <p:cNvSpPr/>
          <p:nvPr/>
        </p:nvSpPr>
        <p:spPr>
          <a:xfrm>
            <a:off x="3860611" y="562310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_30811966_847">
            <a:hlinkClick r:id="" action="ppaction://media"/>
            <a:extLst>
              <a:ext uri="{FF2B5EF4-FFF2-40B4-BE49-F238E27FC236}">
                <a16:creationId xmlns="" xmlns:a16="http://schemas.microsoft.com/office/drawing/2014/main" id="{D76E450A-9314-466F-9804-6F861FEA45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97797" y="3709174"/>
            <a:ext cx="487363" cy="487363"/>
          </a:xfrm>
          <a:prstGeom prst="rect">
            <a:avLst/>
          </a:prstGeom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41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172" b="95030" l="28915" r="49065">
                        <a14:foregroundMark x1="31374" y1="82229" x2="34527" y2="79744"/>
                        <a14:foregroundMark x1="46072" y1="67922" x2="46927" y2="67470"/>
                        <a14:foregroundMark x1="42918" y1="63328" x2="44468" y2="62425"/>
                        <a14:foregroundMark x1="40139" y1="90437" x2="39925" y2="84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21" t="48566" r="50221" b="2324"/>
          <a:stretch/>
        </p:blipFill>
        <p:spPr bwMode="auto">
          <a:xfrm>
            <a:off x="323528" y="836712"/>
            <a:ext cx="342037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635896" y="2204864"/>
            <a:ext cx="520330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5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Ты справился!</a:t>
            </a:r>
            <a: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1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p_30682036_9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58416" y="5485896"/>
            <a:ext cx="897632" cy="897632"/>
          </a:xfrm>
          <a:prstGeom prst="rect">
            <a:avLst/>
          </a:prstGeom>
        </p:spPr>
      </p:pic>
      <p:pic>
        <p:nvPicPr>
          <p:cNvPr id="3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9600" y="4903417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014971" y="5369129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23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971599" y="332656"/>
            <a:ext cx="3420917" cy="64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85276" y="836712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a typeface="+mj-ea"/>
                <a:cs typeface="+mj-cs"/>
              </a:rPr>
              <a:t>«Привычки»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198" y="2246312"/>
            <a:ext cx="235267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_30887400_97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6592" y="4437112"/>
            <a:ext cx="609600" cy="609600"/>
          </a:xfrm>
          <a:prstGeom prst="rect">
            <a:avLst/>
          </a:prstGeom>
        </p:spPr>
      </p:pic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99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69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69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73506"/>
            <a:ext cx="2520280" cy="559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6"/>
          <p:cNvSpPr txBox="1">
            <a:spLocks/>
          </p:cNvSpPr>
          <p:nvPr/>
        </p:nvSpPr>
        <p:spPr>
          <a:xfrm>
            <a:off x="3993026" y="1530967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А вы знали, что ваши привычки тоже влияют на ваше здоровье?</a:t>
            </a:r>
          </a:p>
        </p:txBody>
      </p:sp>
      <p:pic>
        <p:nvPicPr>
          <p:cNvPr id="5" name="p_30765814_196">
            <a:hlinkClick r:id="" action="ppaction://media"/>
            <a:extLst>
              <a:ext uri="{FF2B5EF4-FFF2-40B4-BE49-F238E27FC236}">
                <a16:creationId xmlns="" xmlns:a16="http://schemas.microsoft.com/office/drawing/2014/main" id="{04D39714-EAD0-4FAE-9661-E79BAEE44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7363" y="1356518"/>
            <a:ext cx="487363" cy="4873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04209EF-035B-4C45-B8AA-67A1EF4A04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925" y="845788"/>
            <a:ext cx="2520280" cy="5256198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D4E1F936-1B62-4D83-80DE-A1FC9245AF77}"/>
              </a:ext>
            </a:extLst>
          </p:cNvPr>
          <p:cNvSpPr txBox="1">
            <a:spLocks/>
          </p:cNvSpPr>
          <p:nvPr/>
        </p:nvSpPr>
        <p:spPr>
          <a:xfrm>
            <a:off x="3993026" y="1520102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Это правда. Есть привычки полезные, а есть и вредные привычки, которые вредят нашему здоровью.</a:t>
            </a:r>
          </a:p>
        </p:txBody>
      </p:sp>
      <p:pic>
        <p:nvPicPr>
          <p:cNvPr id="8" name="p_30765914_475">
            <a:hlinkClick r:id="" action="ppaction://media"/>
            <a:extLst>
              <a:ext uri="{FF2B5EF4-FFF2-40B4-BE49-F238E27FC236}">
                <a16:creationId xmlns="" xmlns:a16="http://schemas.microsoft.com/office/drawing/2014/main" id="{F64006C0-43AE-4372-BC48-1F6E29E4ED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02444" y="1900416"/>
            <a:ext cx="487363" cy="487363"/>
          </a:xfrm>
          <a:prstGeom prst="rect">
            <a:avLst/>
          </a:prstGeom>
        </p:spPr>
      </p:pic>
      <p:sp>
        <p:nvSpPr>
          <p:cNvPr id="9" name="Объект 6">
            <a:extLst>
              <a:ext uri="{FF2B5EF4-FFF2-40B4-BE49-F238E27FC236}">
                <a16:creationId xmlns="" xmlns:a16="http://schemas.microsoft.com/office/drawing/2014/main" id="{3BF0C02F-23B8-44E6-8970-E73A85762EE5}"/>
              </a:ext>
            </a:extLst>
          </p:cNvPr>
          <p:cNvSpPr txBox="1">
            <a:spLocks/>
          </p:cNvSpPr>
          <p:nvPr/>
        </p:nvSpPr>
        <p:spPr>
          <a:xfrm>
            <a:off x="3991637" y="1509237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Сейчас мы проверим как хорошо вы знаете, какие привычки хорошие, а какие плохие. Вперед!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4D8B143-EFB7-490B-BFC4-58CFB8032C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570890"/>
            <a:ext cx="3686222" cy="5805994"/>
          </a:xfrm>
          <a:prstGeom prst="rect">
            <a:avLst/>
          </a:prstGeom>
        </p:spPr>
      </p:pic>
      <p:pic>
        <p:nvPicPr>
          <p:cNvPr id="10" name="p_30811451_6">
            <a:hlinkClick r:id="" action="ppaction://media"/>
            <a:extLst>
              <a:ext uri="{FF2B5EF4-FFF2-40B4-BE49-F238E27FC236}">
                <a16:creationId xmlns="" xmlns:a16="http://schemas.microsoft.com/office/drawing/2014/main" id="{6D0E675D-6914-49CA-9371-71BD8A29E9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09985" y="2444314"/>
            <a:ext cx="487363" cy="487363"/>
          </a:xfrm>
          <a:prstGeom prst="rect">
            <a:avLst/>
          </a:prstGeom>
        </p:spPr>
      </p:pic>
      <p:sp>
        <p:nvSpPr>
          <p:cNvPr id="12" name="Скругленный прямоугольник 17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6314A5B-D16A-48EC-A284-29D312EC447A}"/>
              </a:ext>
            </a:extLst>
          </p:cNvPr>
          <p:cNvSpPr/>
          <p:nvPr/>
        </p:nvSpPr>
        <p:spPr>
          <a:xfrm>
            <a:off x="4582344" y="5626750"/>
            <a:ext cx="237626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19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9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8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22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6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991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12" grpId="0" animBg="1"/>
      <p:bldP spid="1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2839113" y="1204635"/>
            <a:ext cx="3528392" cy="2664296"/>
            <a:chOff x="2915816" y="1196752"/>
            <a:chExt cx="3528392" cy="266429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915816" y="1196752"/>
              <a:ext cx="3528392" cy="26642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893" y="1358118"/>
              <a:ext cx="3170237" cy="2341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_30766154_30">
            <a:hlinkClick r:id="" action="ppaction://media"/>
            <a:extLst>
              <a:ext uri="{FF2B5EF4-FFF2-40B4-BE49-F238E27FC236}">
                <a16:creationId xmlns="" xmlns:a16="http://schemas.microsoft.com/office/drawing/2014/main" id="{BF624D3C-CF18-4A60-9A6C-8EC6C809F4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97195" y="3185318"/>
            <a:ext cx="487363" cy="487363"/>
          </a:xfrm>
          <a:prstGeom prst="rect">
            <a:avLst/>
          </a:prstGeom>
        </p:spPr>
      </p:pic>
      <p:pic>
        <p:nvPicPr>
          <p:cNvPr id="6" name="p_30811541_598">
            <a:hlinkClick r:id="" action="ppaction://media"/>
            <a:extLst>
              <a:ext uri="{FF2B5EF4-FFF2-40B4-BE49-F238E27FC236}">
                <a16:creationId xmlns="" xmlns:a16="http://schemas.microsoft.com/office/drawing/2014/main" id="{8ECB1B56-3729-43C5-823A-24A8DB5B31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73106" y="2744658"/>
            <a:ext cx="487363" cy="4873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C6A2E42-CFCF-41CB-A1C9-E596C6F7F7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931" y="672500"/>
            <a:ext cx="3313244" cy="6280557"/>
          </a:xfrm>
          <a:prstGeom prst="rect">
            <a:avLst/>
          </a:prstGeom>
        </p:spPr>
      </p:pic>
      <p:sp>
        <p:nvSpPr>
          <p:cNvPr id="14" name="Объект 6">
            <a:extLst>
              <a:ext uri="{FF2B5EF4-FFF2-40B4-BE49-F238E27FC236}">
                <a16:creationId xmlns="" xmlns:a16="http://schemas.microsoft.com/office/drawing/2014/main" id="{9162A052-47A1-4C29-9532-7F2ABC8279A8}"/>
              </a:ext>
            </a:extLst>
          </p:cNvPr>
          <p:cNvSpPr txBox="1">
            <a:spLocks/>
          </p:cNvSpPr>
          <p:nvPr/>
        </p:nvSpPr>
        <p:spPr>
          <a:xfrm>
            <a:off x="3896511" y="141763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>
                <a:ln/>
                <a:solidFill>
                  <a:srgbClr val="00B050"/>
                </a:solidFill>
              </a:rPr>
              <a:t>Перед вами картинки. Если привычка вредная нужно нажать на красную кнопку,  а если полезная то на зеленую</a:t>
            </a: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97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9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65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465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965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3" grpId="0" animBg="1"/>
      <p:bldP spid="13" grpId="1" animBg="1"/>
      <p:bldP spid="14" grpId="0" animBg="1"/>
      <p:bldP spid="14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6" r="3335"/>
          <a:stretch/>
        </p:blipFill>
        <p:spPr bwMode="auto">
          <a:xfrm>
            <a:off x="3109143" y="1372891"/>
            <a:ext cx="2988332" cy="2327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766378_504">
            <a:hlinkClick r:id="" action="ppaction://media"/>
            <a:extLst>
              <a:ext uri="{FF2B5EF4-FFF2-40B4-BE49-F238E27FC236}">
                <a16:creationId xmlns="" xmlns:a16="http://schemas.microsoft.com/office/drawing/2014/main" id="{422456D3-6E7B-4B18-BD51-52BE73CBFA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87363" y="3868931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1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886498" y="2362896"/>
            <a:ext cx="3456384" cy="18722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00B050"/>
                </a:solidFill>
              </a:rPr>
              <a:t>Здравствуйте, ребята!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697" b="47023" l="9770" r="21502">
                        <a14:foregroundMark x1="13865" y1="20746" x2="14590" y2="20325"/>
                        <a14:foregroundMark x1="15956" y1="18641" x2="16169" y2="17138"/>
                        <a14:foregroundMark x1="11988" y1="18701" x2="11988" y2="17017"/>
                        <a14:foregroundMark x1="12671" y1="45099" x2="12884" y2="44919"/>
                        <a14:foregroundMark x1="13951" y1="43716" x2="13951" y2="43295"/>
                        <a14:foregroundMark x1="11817" y1="45640" x2="13780" y2="44378"/>
                        <a14:foregroundMark x1="20009" y1="45821" x2="18217" y2="44799"/>
                        <a14:foregroundMark x1="18046" y1="43836" x2="17705" y2="43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3" t="6902" r="77050" b="52143"/>
          <a:stretch/>
        </p:blipFill>
        <p:spPr bwMode="auto">
          <a:xfrm>
            <a:off x="1508448" y="349333"/>
            <a:ext cx="2695096" cy="561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041" y="188640"/>
            <a:ext cx="3311558" cy="627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4792877" y="1714824"/>
            <a:ext cx="3986129" cy="316835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00B050"/>
                </a:solidFill>
              </a:rPr>
              <a:t>Меня зовут Петя и я приглашаю вас к себе в гости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35" y="312919"/>
            <a:ext cx="4063766" cy="597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5292080" y="2515564"/>
            <a:ext cx="3194818" cy="16251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00B050"/>
                </a:solidFill>
              </a:rPr>
              <a:t>Пошли скорее!</a:t>
            </a:r>
          </a:p>
        </p:txBody>
      </p:sp>
      <p:pic>
        <p:nvPicPr>
          <p:cNvPr id="2" name="p_30400936_9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9600" y="4599135"/>
            <a:ext cx="609600" cy="609600"/>
          </a:xfrm>
          <a:prstGeom prst="rect">
            <a:avLst/>
          </a:prstGeom>
        </p:spPr>
      </p:pic>
      <p:pic>
        <p:nvPicPr>
          <p:cNvPr id="3" name="p_30400986_178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3509" y="5208735"/>
            <a:ext cx="609600" cy="609600"/>
          </a:xfrm>
          <a:prstGeom prst="rect">
            <a:avLst/>
          </a:prstGeom>
        </p:spPr>
      </p:pic>
      <p:pic>
        <p:nvPicPr>
          <p:cNvPr id="4" name="p_30401008_26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03509" y="5875108"/>
            <a:ext cx="609600" cy="60960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47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77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77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974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74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11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11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16" grpId="0" animBg="1"/>
      <p:bldP spid="16" grpId="1" animBg="1"/>
      <p:bldP spid="18" grpId="0" animBg="1"/>
      <p:bldP spid="12" grpId="0" animBg="1"/>
      <p:bldP spid="12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020" y="1340768"/>
            <a:ext cx="309457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766427_599 (1)">
            <a:hlinkClick r:id="" action="ppaction://media"/>
            <a:extLst>
              <a:ext uri="{FF2B5EF4-FFF2-40B4-BE49-F238E27FC236}">
                <a16:creationId xmlns="" xmlns:a16="http://schemas.microsoft.com/office/drawing/2014/main" id="{1E2171CD-17DF-4ACE-906E-C89A41742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87363" y="4149080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70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"/>
          <a:stretch/>
        </p:blipFill>
        <p:spPr bwMode="auto">
          <a:xfrm>
            <a:off x="3059832" y="1340768"/>
            <a:ext cx="3024336" cy="228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30766594_932">
            <a:hlinkClick r:id="" action="ppaction://media"/>
            <a:extLst>
              <a:ext uri="{FF2B5EF4-FFF2-40B4-BE49-F238E27FC236}">
                <a16:creationId xmlns="" xmlns:a16="http://schemas.microsoft.com/office/drawing/2014/main" id="{7FFE0C87-78E0-43FD-8AFB-5A2B1D9348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28600" y="3671054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16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136" y="1412776"/>
            <a:ext cx="291434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_30766521_741">
            <a:hlinkClick r:id="" action="ppaction://media"/>
            <a:extLst>
              <a:ext uri="{FF2B5EF4-FFF2-40B4-BE49-F238E27FC236}">
                <a16:creationId xmlns="" xmlns:a16="http://schemas.microsoft.com/office/drawing/2014/main" id="{AB15B0B1-659A-4EDE-A261-7B51000E38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12576" y="4262172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13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32996" y="1377621"/>
            <a:ext cx="3106585" cy="219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30766657_60">
            <a:hlinkClick r:id="" action="ppaction://media"/>
            <a:extLst>
              <a:ext uri="{FF2B5EF4-FFF2-40B4-BE49-F238E27FC236}">
                <a16:creationId xmlns="" xmlns:a16="http://schemas.microsoft.com/office/drawing/2014/main" id="{FF5B5373-D7A2-4579-A681-DA9299D56F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16860" y="3635916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66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«Привычки»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4509120"/>
            <a:ext cx="2088232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Вредная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4505854"/>
            <a:ext cx="2088232" cy="7920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39113" y="1204635"/>
            <a:ext cx="352839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99253" y="5297942"/>
            <a:ext cx="1008112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170" y="1477146"/>
            <a:ext cx="3006035" cy="211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_30766673_106">
            <a:hlinkClick r:id="" action="ppaction://media"/>
            <a:extLst>
              <a:ext uri="{FF2B5EF4-FFF2-40B4-BE49-F238E27FC236}">
                <a16:creationId xmlns="" xmlns:a16="http://schemas.microsoft.com/office/drawing/2014/main" id="{1DB36466-9BDC-4D95-AAF6-95AE56BFFA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84584" y="3109056"/>
            <a:ext cx="487363" cy="487363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68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1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635896" y="1643859"/>
            <a:ext cx="5203304" cy="243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500" b="1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55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Молодец!</a:t>
            </a:r>
          </a:p>
          <a:p>
            <a:r>
              <a:rPr lang="ru-RU" sz="55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Ты справился!</a:t>
            </a:r>
            <a: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1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11560" y="476672"/>
            <a:ext cx="3562681" cy="5494919"/>
            <a:chOff x="2222938" y="0"/>
            <a:chExt cx="3562681" cy="5661247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579" b="47368" l="30067" r="47933">
                          <a14:foregroundMark x1="33000" y1="41071" x2="36267" y2="38252"/>
                          <a14:foregroundMark x1="43467" y1="46241" x2="40533" y2="42951"/>
                          <a14:backgroundMark x1="38267" y1="24436" x2="34467" y2="22556"/>
                          <a14:backgroundMark x1="41267" y1="24248" x2="45533" y2="21429"/>
                          <a14:backgroundMark x1="34067" y1="21053" x2="35467" y2="22556"/>
                          <a14:backgroundMark x1="44533" y1="21992" x2="45000" y2="20489"/>
                          <a14:backgroundMark x1="35867" y1="22180" x2="34267" y2="17857"/>
                          <a14:backgroundMark x1="39733" y1="9774" x2="43533" y2="121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76" t="3898" r="50546" b="50899"/>
            <a:stretch/>
          </p:blipFill>
          <p:spPr bwMode="auto">
            <a:xfrm>
              <a:off x="2222938" y="0"/>
              <a:ext cx="3562681" cy="5661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7" b="41983" l="0" r="64037">
                          <a14:backgroundMark x1="61253" y1="38678" x2="58933" y2="41983"/>
                          <a14:backgroundMark x1="48492" y1="40392" x2="28770" y2="41738"/>
                          <a14:backgroundMark x1="98608" y1="61322" x2="98608" y2="61322"/>
                          <a14:backgroundMark x1="52204" y1="38800" x2="44084" y2="41371"/>
                          <a14:backgroundMark x1="47332" y1="40269" x2="44084" y2="403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905" b="57846"/>
            <a:stretch/>
          </p:blipFill>
          <p:spPr bwMode="auto">
            <a:xfrm rot="20643601" flipH="1">
              <a:off x="3003542" y="60086"/>
              <a:ext cx="2042384" cy="2546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39372" y="4903417"/>
            <a:ext cx="609600" cy="609600"/>
          </a:xfrm>
          <a:prstGeom prst="rect">
            <a:avLst/>
          </a:prstGeom>
        </p:spPr>
      </p:pic>
      <p:pic>
        <p:nvPicPr>
          <p:cNvPr id="2" name="p_30886563_83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39372" y="4101690"/>
            <a:ext cx="609600" cy="609600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499992" y="5161197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66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50" b="99010" l="3762" r="100000">
                        <a14:backgroundMark x1="54232" y1="6931" x2="62069" y2="6931"/>
                        <a14:backgroundMark x1="11912" y1="41914" x2="11912" y2="35314"/>
                        <a14:backgroundMark x1="50470" y1="94059" x2="62069" y2="98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832" y="177793"/>
            <a:ext cx="2195305" cy="208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36" b="100000" l="0" r="100000">
                        <a14:foregroundMark x1="30024" y1="12472" x2="43026" y2="6236"/>
                        <a14:foregroundMark x1="58392" y1="8018" x2="70213" y2="8686"/>
                        <a14:foregroundMark x1="53901" y1="53675" x2="58392" y2="43207"/>
                        <a14:foregroundMark x1="72340" y1="91537" x2="85343" y2="97773"/>
                        <a14:foregroundMark x1="4492" y1="14922" x2="4492" y2="13140"/>
                        <a14:foregroundMark x1="60047" y1="6236" x2="65721" y2="6013"/>
                        <a14:backgroundMark x1="6619" y1="8686" x2="33333" y2="5568"/>
                        <a14:backgroundMark x1="78723" y1="8686" x2="78960" y2="32962"/>
                        <a14:backgroundMark x1="90071" y1="27617" x2="97163" y2="33408"/>
                        <a14:backgroundMark x1="92908" y1="96882" x2="99527" y2="74165"/>
                        <a14:backgroundMark x1="97400" y1="71047" x2="98818" y2="65256"/>
                        <a14:backgroundMark x1="98582" y1="55679" x2="98109" y2="45434"/>
                        <a14:backgroundMark x1="36407" y1="5568" x2="45390" y2="3118"/>
                        <a14:backgroundMark x1="53901" y1="5568" x2="59811" y2="40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30" y="877946"/>
            <a:ext cx="2489405" cy="264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0" b="99720" l="0" r="99717">
                        <a14:backgroundMark x1="5666" y1="87395" x2="3683" y2="14006"/>
                        <a14:backgroundMark x1="9065" y1="98039" x2="68839" y2="96919"/>
                        <a14:backgroundMark x1="74221" y1="91877" x2="93484" y2="79552"/>
                        <a14:backgroundMark x1="90085" y1="36134" x2="70538" y2="2521"/>
                        <a14:backgroundMark x1="75921" y1="31092" x2="65439" y2="3361"/>
                        <a14:backgroundMark x1="83853" y1="38655" x2="96317" y2="48739"/>
                        <a14:backgroundMark x1="73938" y1="79552" x2="78470" y2="82353"/>
                        <a14:backgroundMark x1="94901" y1="76471" x2="94901" y2="65546"/>
                        <a14:backgroundMark x1="95467" y1="53501" x2="93201" y2="47339"/>
                        <a14:backgroundMark x1="7649" y1="19888" x2="28329" y2="14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6342">
            <a:off x="6360104" y="3546460"/>
            <a:ext cx="2141547" cy="216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587" b="94737" l="4119" r="99176">
                        <a14:foregroundMark x1="7414" y1="40997" x2="16639" y2="35734"/>
                        <a14:foregroundMark x1="20758" y1="29363" x2="21087" y2="17452"/>
                        <a14:foregroundMark x1="25865" y1="18560" x2="36573" y2="27978"/>
                        <a14:foregroundMark x1="32455" y1="19391" x2="36409" y2="21053"/>
                        <a14:foregroundMark x1="44811" y1="27701" x2="52389" y2="23823"/>
                        <a14:foregroundMark x1="51895" y1="21053" x2="56507" y2="31302"/>
                        <a14:foregroundMark x1="57990" y1="32133" x2="58814" y2="41551"/>
                        <a14:foregroundMark x1="59967" y1="47368" x2="61614" y2="43490"/>
                        <a14:foregroundMark x1="62603" y1="47368" x2="74300" y2="48753"/>
                        <a14:foregroundMark x1="73311" y1="50970" x2="89127" y2="62881"/>
                        <a14:foregroundMark x1="64415" y1="73961" x2="75288" y2="87258"/>
                        <a14:foregroundMark x1="71664" y1="90305" x2="89127" y2="82548"/>
                        <a14:foregroundMark x1="90445" y1="83934" x2="90115" y2="69252"/>
                        <a14:foregroundMark x1="65733" y1="81994" x2="60956" y2="64820"/>
                        <a14:foregroundMark x1="7414" y1="42382" x2="17628" y2="55956"/>
                        <a14:foregroundMark x1="18287" y1="57895" x2="29819" y2="55956"/>
                        <a14:foregroundMark x1="30972" y1="61219" x2="37397" y2="70083"/>
                        <a14:foregroundMark x1="40692" y1="70914" x2="49259" y2="61219"/>
                        <a14:foregroundMark x1="49588" y1="59003" x2="53213" y2="59834"/>
                        <a14:foregroundMark x1="52224" y1="62050" x2="54695" y2="63712"/>
                        <a14:foregroundMark x1="37562" y1="71745" x2="41186" y2="71745"/>
                        <a14:foregroundMark x1="61944" y1="41551" x2="60461" y2="49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85949">
            <a:off x="225764" y="641613"/>
            <a:ext cx="3422009" cy="2035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466" b="97808" l="2254" r="966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3173">
            <a:off x="957697" y="3132860"/>
            <a:ext cx="1958142" cy="201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54449" y="1782863"/>
            <a:ext cx="3159714" cy="495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_30886960_6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828600" y="3529910"/>
            <a:ext cx="609600" cy="609600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3054449" y="1802473"/>
            <a:ext cx="3412810" cy="5240623"/>
            <a:chOff x="3217555" y="1204507"/>
            <a:chExt cx="3951520" cy="6139498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693" b="89841" l="464" r="97216">
                          <a14:foregroundMark x1="27610" y1="85924" x2="53364" y2="48103"/>
                          <a14:foregroundMark x1="55452" y1="63403" x2="57541" y2="58629"/>
                          <a14:backgroundMark x1="23666" y1="56793" x2="24130" y2="421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067" y="1204507"/>
              <a:ext cx="3238008" cy="6139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0983" b="48064" l="50282" r="94727">
                          <a14:backgroundMark x1="52166" y1="46375" x2="50847" y2="386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854" b="50000"/>
            <a:stretch/>
          </p:blipFill>
          <p:spPr bwMode="auto">
            <a:xfrm flipH="1">
              <a:off x="3217555" y="3254877"/>
              <a:ext cx="1618457" cy="1175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452" y="1540107"/>
            <a:ext cx="3205711" cy="51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3563888" y="1760381"/>
            <a:ext cx="2719414" cy="515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Скругленный прямоугольник 30">
            <a:hlinkClick r:id="" action="ppaction://hlinkshowjump?jump=nextslide"/>
          </p:cNvPr>
          <p:cNvSpPr/>
          <p:nvPr/>
        </p:nvSpPr>
        <p:spPr>
          <a:xfrm>
            <a:off x="2979968" y="846759"/>
            <a:ext cx="3336056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Выход из игры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50630">
            <a:off x="455476" y="-1574513"/>
            <a:ext cx="7016716" cy="7675004"/>
          </a:xfrm>
          <a:prstGeom prst="rect">
            <a:avLst/>
          </a:prstGeom>
        </p:spPr>
      </p:pic>
      <p:sp>
        <p:nvSpPr>
          <p:cNvPr id="32" name="Стрелка вправо 31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60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45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37922" y="836713"/>
            <a:ext cx="2448273" cy="5472608"/>
            <a:chOff x="971600" y="1268760"/>
            <a:chExt cx="2193631" cy="486879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3238" b="97289" l="76537" r="90166">
                          <a14:foregroundMark x1="81347" y1="64533" x2="86638" y2="63479"/>
                          <a14:foregroundMark x1="78675" y1="91039" x2="81454" y2="88253"/>
                          <a14:foregroundMark x1="87386" y1="91566" x2="85142" y2="87877"/>
                          <a14:foregroundMark x1="84981" y1="91039" x2="84981" y2="851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51" t="52414" r="9741" b="3783"/>
            <a:stretch/>
          </p:blipFill>
          <p:spPr bwMode="auto">
            <a:xfrm>
              <a:off x="971600" y="1268760"/>
              <a:ext cx="2193631" cy="4868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90507">
              <a:off x="1656923" y="2487063"/>
              <a:ext cx="828675" cy="725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Скругленный прямоугольник 9"/>
          <p:cNvSpPr/>
          <p:nvPr/>
        </p:nvSpPr>
        <p:spPr>
          <a:xfrm>
            <a:off x="3975930" y="836713"/>
            <a:ext cx="4176464" cy="36003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00B050"/>
                </a:solidFill>
              </a:rPr>
              <a:t>Я живу в чудеснейшей стране, она называется «Здоровье» </a:t>
            </a:r>
          </a:p>
        </p:txBody>
      </p:sp>
      <p:sp>
        <p:nvSpPr>
          <p:cNvPr id="2" name="AutoShape 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890918" y="1816800"/>
            <a:ext cx="3390070" cy="5240623"/>
            <a:chOff x="2651622" y="1268760"/>
            <a:chExt cx="3925191" cy="6139498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693" b="89841" l="464" r="97216">
                          <a14:foregroundMark x1="27610" y1="85924" x2="53364" y2="48103"/>
                          <a14:foregroundMark x1="55452" y1="63403" x2="57541" y2="58629"/>
                          <a14:backgroundMark x1="23666" y1="56793" x2="24130" y2="421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8805" y="1268760"/>
              <a:ext cx="3238008" cy="6139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30983" b="48064" l="50282" r="94727">
                          <a14:backgroundMark x1="52166" y1="46375" x2="50847" y2="386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0854" b="50000"/>
            <a:stretch/>
          </p:blipFill>
          <p:spPr bwMode="auto">
            <a:xfrm flipH="1">
              <a:off x="2651622" y="3301260"/>
              <a:ext cx="1618457" cy="1175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650" b="99010" l="3762" r="100000">
                        <a14:backgroundMark x1="54232" y1="6931" x2="62069" y2="6931"/>
                        <a14:backgroundMark x1="11912" y1="41914" x2="11912" y2="35314"/>
                        <a14:backgroundMark x1="50470" y1="94059" x2="62069" y2="98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832" y="177793"/>
            <a:ext cx="2195305" cy="208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336" b="100000" l="0" r="100000">
                        <a14:foregroundMark x1="30024" y1="12472" x2="43026" y2="6236"/>
                        <a14:foregroundMark x1="58392" y1="8018" x2="70213" y2="8686"/>
                        <a14:foregroundMark x1="53901" y1="53675" x2="58392" y2="43207"/>
                        <a14:foregroundMark x1="72340" y1="91537" x2="85343" y2="97773"/>
                        <a14:foregroundMark x1="4492" y1="14922" x2="4492" y2="13140"/>
                        <a14:foregroundMark x1="60047" y1="6236" x2="65721" y2="6013"/>
                        <a14:backgroundMark x1="6619" y1="8686" x2="33333" y2="5568"/>
                        <a14:backgroundMark x1="78723" y1="8686" x2="78960" y2="32962"/>
                        <a14:backgroundMark x1="90071" y1="27617" x2="97163" y2="33408"/>
                        <a14:backgroundMark x1="92908" y1="96882" x2="99527" y2="74165"/>
                        <a14:backgroundMark x1="97400" y1="71047" x2="98818" y2="65256"/>
                        <a14:backgroundMark x1="98582" y1="55679" x2="98109" y2="45434"/>
                        <a14:backgroundMark x1="36407" y1="5568" x2="45390" y2="3118"/>
                        <a14:backgroundMark x1="53901" y1="5568" x2="59811" y2="40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30" y="877946"/>
            <a:ext cx="2489405" cy="264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80" b="99720" l="0" r="99717">
                        <a14:backgroundMark x1="5666" y1="87395" x2="3683" y2="14006"/>
                        <a14:backgroundMark x1="9065" y1="98039" x2="68839" y2="96919"/>
                        <a14:backgroundMark x1="74221" y1="91877" x2="93484" y2="79552"/>
                        <a14:backgroundMark x1="90085" y1="36134" x2="70538" y2="2521"/>
                        <a14:backgroundMark x1="75921" y1="31092" x2="65439" y2="3361"/>
                        <a14:backgroundMark x1="83853" y1="38655" x2="96317" y2="48739"/>
                        <a14:backgroundMark x1="73938" y1="79552" x2="78470" y2="82353"/>
                        <a14:backgroundMark x1="94901" y1="76471" x2="94901" y2="65546"/>
                        <a14:backgroundMark x1="95467" y1="53501" x2="93201" y2="47339"/>
                        <a14:backgroundMark x1="7649" y1="19888" x2="28329" y2="14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6342">
            <a:off x="6360104" y="3546460"/>
            <a:ext cx="2141547" cy="216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8587" b="94737" l="4119" r="99176">
                        <a14:foregroundMark x1="7414" y1="40997" x2="16639" y2="35734"/>
                        <a14:foregroundMark x1="20758" y1="29363" x2="21087" y2="17452"/>
                        <a14:foregroundMark x1="25865" y1="18560" x2="36573" y2="27978"/>
                        <a14:foregroundMark x1="32455" y1="19391" x2="36409" y2="21053"/>
                        <a14:foregroundMark x1="44811" y1="27701" x2="52389" y2="23823"/>
                        <a14:foregroundMark x1="51895" y1="21053" x2="56507" y2="31302"/>
                        <a14:foregroundMark x1="57990" y1="32133" x2="58814" y2="41551"/>
                        <a14:foregroundMark x1="59967" y1="47368" x2="61614" y2="43490"/>
                        <a14:foregroundMark x1="62603" y1="47368" x2="74300" y2="48753"/>
                        <a14:foregroundMark x1="73311" y1="50970" x2="89127" y2="62881"/>
                        <a14:foregroundMark x1="64415" y1="73961" x2="75288" y2="87258"/>
                        <a14:foregroundMark x1="71664" y1="90305" x2="89127" y2="82548"/>
                        <a14:foregroundMark x1="90445" y1="83934" x2="90115" y2="69252"/>
                        <a14:foregroundMark x1="65733" y1="81994" x2="60956" y2="64820"/>
                        <a14:foregroundMark x1="7414" y1="42382" x2="17628" y2="55956"/>
                        <a14:foregroundMark x1="18287" y1="57895" x2="29819" y2="55956"/>
                        <a14:foregroundMark x1="30972" y1="61219" x2="37397" y2="70083"/>
                        <a14:foregroundMark x1="40692" y1="70914" x2="49259" y2="61219"/>
                        <a14:foregroundMark x1="49588" y1="59003" x2="53213" y2="59834"/>
                        <a14:foregroundMark x1="52224" y1="62050" x2="54695" y2="63712"/>
                        <a14:foregroundMark x1="37562" y1="71745" x2="41186" y2="71745"/>
                        <a14:foregroundMark x1="61944" y1="41551" x2="60461" y2="49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85949">
            <a:off x="225764" y="641613"/>
            <a:ext cx="3422009" cy="2035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466" b="97808" l="2254" r="966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3173">
            <a:off x="957697" y="3132860"/>
            <a:ext cx="1958142" cy="201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_30885728_33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900608" y="3529910"/>
            <a:ext cx="609600" cy="609600"/>
          </a:xfrm>
          <a:prstGeom prst="rect">
            <a:avLst/>
          </a:prstGeom>
        </p:spPr>
      </p:pic>
      <p:pic>
        <p:nvPicPr>
          <p:cNvPr id="15" name="p_30885748_400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756592" y="2780585"/>
            <a:ext cx="609600" cy="609600"/>
          </a:xfrm>
          <a:prstGeom prst="rect">
            <a:avLst/>
          </a:prstGeom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21274" y="1939745"/>
            <a:ext cx="3159714" cy="495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_30886017_48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914676" y="4139510"/>
            <a:ext cx="609600" cy="609600"/>
          </a:xfrm>
          <a:prstGeom prst="rect">
            <a:avLst/>
          </a:prstGeom>
        </p:spPr>
      </p:pic>
      <p:sp>
        <p:nvSpPr>
          <p:cNvPr id="20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Скругленный прямоугольник 29">
            <a:hlinkClick r:id="" action="ppaction://hlinkshowjump?jump=nextslide"/>
          </p:cNvPr>
          <p:cNvSpPr/>
          <p:nvPr/>
        </p:nvSpPr>
        <p:spPr>
          <a:xfrm>
            <a:off x="2296284" y="946789"/>
            <a:ext cx="436394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 путешествие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" name="p_30886136_43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756592" y="2142292"/>
            <a:ext cx="609600" cy="609600"/>
          </a:xfrm>
          <a:prstGeom prst="rect">
            <a:avLst/>
          </a:prstGeom>
        </p:spPr>
      </p:pic>
      <p:sp>
        <p:nvSpPr>
          <p:cNvPr id="25" name="Стрелка вправо 24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50630">
            <a:off x="1101980" y="-870036"/>
            <a:ext cx="7016716" cy="767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17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38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98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574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93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3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30" grpId="0" animBg="1"/>
      <p:bldP spid="30" grpId="1" animBg="1"/>
      <p:bldP spid="3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8957"/>
            <a:ext cx="353675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971599" y="332656"/>
            <a:ext cx="3420917" cy="64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60032" y="620688"/>
            <a:ext cx="34740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a typeface="+mj-ea"/>
                <a:cs typeface="+mj-cs"/>
              </a:rPr>
              <a:t>«Питание»</a:t>
            </a:r>
            <a:endParaRPr lang="ru-RU" dirty="0"/>
          </a:p>
        </p:txBody>
      </p:sp>
      <p:pic>
        <p:nvPicPr>
          <p:cNvPr id="8" name="p_30887262_19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3219157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191912" y="5394318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17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09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9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6861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«Питание»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11560" y="1124744"/>
            <a:ext cx="2448273" cy="5472608"/>
            <a:chOff x="971600" y="1268760"/>
            <a:chExt cx="2193631" cy="486879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53238" b="97289" l="76537" r="90166">
                          <a14:foregroundMark x1="81347" y1="64533" x2="86638" y2="63479"/>
                          <a14:foregroundMark x1="78675" y1="91039" x2="81454" y2="88253"/>
                          <a14:foregroundMark x1="87386" y1="91566" x2="85142" y2="87877"/>
                          <a14:foregroundMark x1="84981" y1="91039" x2="84981" y2="851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51" t="52414" r="9741" b="3783"/>
            <a:stretch/>
          </p:blipFill>
          <p:spPr bwMode="auto">
            <a:xfrm>
              <a:off x="971600" y="1268760"/>
              <a:ext cx="2193631" cy="4868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90507">
              <a:off x="1656923" y="2487063"/>
              <a:ext cx="828675" cy="725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080260" y="1710128"/>
            <a:ext cx="4032448" cy="269289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Ребята, а вы знали, что питаться нужно правильно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697" b="47023" l="9770" r="21502">
                        <a14:foregroundMark x1="13865" y1="20746" x2="14590" y2="20325"/>
                        <a14:foregroundMark x1="15956" y1="18641" x2="16169" y2="17138"/>
                        <a14:foregroundMark x1="11988" y1="18701" x2="11988" y2="17017"/>
                        <a14:foregroundMark x1="12671" y1="45099" x2="12884" y2="44919"/>
                        <a14:foregroundMark x1="13951" y1="43716" x2="13951" y2="43295"/>
                        <a14:foregroundMark x1="11817" y1="45640" x2="13780" y2="44378"/>
                        <a14:foregroundMark x1="20009" y1="45821" x2="18217" y2="44799"/>
                        <a14:foregroundMark x1="18046" y1="43836" x2="17705" y2="43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3" t="6902" r="77050" b="52143"/>
          <a:stretch/>
        </p:blipFill>
        <p:spPr bwMode="auto">
          <a:xfrm>
            <a:off x="755576" y="1158422"/>
            <a:ext cx="2460963" cy="512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6"/>
          <p:cNvSpPr txBox="1">
            <a:spLocks/>
          </p:cNvSpPr>
          <p:nvPr/>
        </p:nvSpPr>
        <p:spPr>
          <a:xfrm>
            <a:off x="4073855" y="1700808"/>
            <a:ext cx="4032448" cy="269289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Да, даже тут есть свои правила!</a:t>
            </a:r>
          </a:p>
        </p:txBody>
      </p:sp>
      <p:sp>
        <p:nvSpPr>
          <p:cNvPr id="10" name="Объект 6"/>
          <p:cNvSpPr txBox="1">
            <a:spLocks/>
          </p:cNvSpPr>
          <p:nvPr/>
        </p:nvSpPr>
        <p:spPr>
          <a:xfrm>
            <a:off x="3854514" y="1710129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Питание должно быть полезным. А главным условием этого является умеренность и разнообразие в пище.</a:t>
            </a:r>
          </a:p>
        </p:txBody>
      </p:sp>
      <p:sp>
        <p:nvSpPr>
          <p:cNvPr id="11" name="Объект 6"/>
          <p:cNvSpPr txBox="1">
            <a:spLocks/>
          </p:cNvSpPr>
          <p:nvPr/>
        </p:nvSpPr>
        <p:spPr>
          <a:xfrm>
            <a:off x="3854514" y="170080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Если  соблюдать эти правила, то вы будете бодрыми и сильными.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380" b="47666" l="53715" r="70230">
                        <a14:foregroundMark x1="57883" y1="45482" x2="60075" y2="42922"/>
                        <a14:foregroundMark x1="69001" y1="45105" x2="66328" y2="39834"/>
                        <a14:foregroundMark x1="67023" y1="43449" x2="66702" y2="42319"/>
                        <a14:foregroundMark x1="58204" y1="21160" x2="60182" y2="21310"/>
                        <a14:backgroundMark x1="63870" y1="24172" x2="64564" y2="23494"/>
                        <a14:backgroundMark x1="63228" y1="25151" x2="63870" y2="24322"/>
                        <a14:backgroundMark x1="81080" y1="20181" x2="81080" y2="201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60" t="7246" r="28651" b="50389"/>
          <a:stretch/>
        </p:blipFill>
        <p:spPr bwMode="auto">
          <a:xfrm>
            <a:off x="296067" y="956808"/>
            <a:ext cx="3379979" cy="532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бъект 6"/>
          <p:cNvSpPr txBox="1">
            <a:spLocks/>
          </p:cNvSpPr>
          <p:nvPr/>
        </p:nvSpPr>
        <p:spPr>
          <a:xfrm>
            <a:off x="3854514" y="170080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Ну а если кушать много вредной еды, то вы будете вялыми и уставшими.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87" y="748361"/>
            <a:ext cx="2736304" cy="574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909" b="47324" l="75896" r="92833">
                        <a14:foregroundMark x1="78626" y1="45340" x2="81399" y2="43776"/>
                        <a14:foregroundMark x1="85666" y1="45340" x2="83831" y2="44017"/>
                        <a14:foregroundMark x1="83362" y1="43115" x2="83362" y2="43115"/>
                        <a14:foregroundMark x1="83191" y1="44317" x2="83362" y2="40950"/>
                        <a14:foregroundMark x1="81186" y1="43355" x2="81399" y2="40168"/>
                        <a14:foregroundMark x1="80418" y1="19844" x2="81954" y2="16115"/>
                        <a14:foregroundMark x1="83447" y1="21167" x2="85154" y2="1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44" t="4846" r="6994" b="49338"/>
          <a:stretch/>
        </p:blipFill>
        <p:spPr bwMode="auto">
          <a:xfrm>
            <a:off x="755576" y="956808"/>
            <a:ext cx="3024335" cy="572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Объект 6"/>
          <p:cNvSpPr txBox="1">
            <a:spLocks/>
          </p:cNvSpPr>
          <p:nvPr/>
        </p:nvSpPr>
        <p:spPr>
          <a:xfrm>
            <a:off x="3854514" y="1710128"/>
            <a:ext cx="4343113" cy="38177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На этом острове сортируют вредную и полезную еду, а вы нам в этом поможете</a:t>
            </a:r>
          </a:p>
        </p:txBody>
      </p:sp>
      <p:sp>
        <p:nvSpPr>
          <p:cNvPr id="14" name="Скругленный прямоугольник 13">
            <a:hlinkClick r:id="" action="ppaction://hlinkshowjump?jump=nextslide"/>
          </p:cNvPr>
          <p:cNvSpPr/>
          <p:nvPr/>
        </p:nvSpPr>
        <p:spPr>
          <a:xfrm>
            <a:off x="4908352" y="5345142"/>
            <a:ext cx="237626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</a:t>
            </a:r>
          </a:p>
        </p:txBody>
      </p:sp>
      <p:pic>
        <p:nvPicPr>
          <p:cNvPr id="17" name="p_30597407_94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616024" y="3415034"/>
            <a:ext cx="609600" cy="609600"/>
          </a:xfrm>
          <a:prstGeom prst="rect">
            <a:avLst/>
          </a:prstGeom>
        </p:spPr>
      </p:pic>
      <p:pic>
        <p:nvPicPr>
          <p:cNvPr id="20" name="p_30597510_407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609600" y="4088903"/>
            <a:ext cx="609600" cy="609600"/>
          </a:xfrm>
          <a:prstGeom prst="rect">
            <a:avLst/>
          </a:prstGeom>
        </p:spPr>
      </p:pic>
      <p:pic>
        <p:nvPicPr>
          <p:cNvPr id="21" name="p_30597561_562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653979" y="4698503"/>
            <a:ext cx="609600" cy="609600"/>
          </a:xfrm>
          <a:prstGeom prst="rect">
            <a:avLst/>
          </a:prstGeom>
        </p:spPr>
      </p:pic>
      <p:pic>
        <p:nvPicPr>
          <p:cNvPr id="22" name="p_30597605_678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653979" y="5308103"/>
            <a:ext cx="609600" cy="609600"/>
          </a:xfrm>
          <a:prstGeom prst="rect">
            <a:avLst/>
          </a:prstGeom>
        </p:spPr>
      </p:pic>
      <p:pic>
        <p:nvPicPr>
          <p:cNvPr id="25" name="p_30597931_201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692696" y="4000986"/>
            <a:ext cx="609600" cy="609600"/>
          </a:xfrm>
          <a:prstGeom prst="rect">
            <a:avLst/>
          </a:prstGeom>
        </p:spPr>
      </p:pic>
      <p:pic>
        <p:nvPicPr>
          <p:cNvPr id="26" name="p_30597949_294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692696" y="3412830"/>
            <a:ext cx="609600" cy="609600"/>
          </a:xfrm>
          <a:prstGeom prst="rect">
            <a:avLst/>
          </a:prstGeom>
        </p:spPr>
      </p:pic>
      <p:pic>
        <p:nvPicPr>
          <p:cNvPr id="27" name="p_30598014_495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700608" y="4626983"/>
            <a:ext cx="609600" cy="609600"/>
          </a:xfrm>
          <a:prstGeom prst="rect">
            <a:avLst/>
          </a:prstGeom>
        </p:spPr>
      </p:pic>
      <p:sp>
        <p:nvSpPr>
          <p:cNvPr id="28" name="Стрелка вправо 27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10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95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57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957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26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18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54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767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38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156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30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457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8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294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51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811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6" grpId="0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7686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«Питание»</a:t>
            </a:r>
            <a:endParaRPr lang="ru-RU" sz="5400" b="1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1124744"/>
            <a:ext cx="2808312" cy="532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 txBox="1">
            <a:spLocks/>
          </p:cNvSpPr>
          <p:nvPr/>
        </p:nvSpPr>
        <p:spPr>
          <a:xfrm>
            <a:off x="615611" y="1628800"/>
            <a:ext cx="4896544" cy="374441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ln/>
                <a:solidFill>
                  <a:srgbClr val="00B050"/>
                </a:solidFill>
              </a:rPr>
              <a:t>Нужно отправить в красную корзину всю вредную еду, а всю полезную  в зеленую. Давай, у тебя все получится!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0" b="22569" l="67657" r="95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40" b="77613"/>
          <a:stretch/>
        </p:blipFill>
        <p:spPr bwMode="auto">
          <a:xfrm>
            <a:off x="260094" y="738835"/>
            <a:ext cx="2081855" cy="182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060" b="96758" l="36189" r="69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484" t="73685" r="29656" b="2490"/>
          <a:stretch/>
        </p:blipFill>
        <p:spPr bwMode="auto">
          <a:xfrm>
            <a:off x="6979585" y="766656"/>
            <a:ext cx="2088232" cy="194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446" b="47756" l="65385" r="93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53" t="21811" r="6415" b="51144"/>
          <a:stretch/>
        </p:blipFill>
        <p:spPr bwMode="auto">
          <a:xfrm>
            <a:off x="260094" y="3855118"/>
            <a:ext cx="1503594" cy="204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9825" l="37063" r="66958">
                        <a14:foregroundMark x1="42832" y1="13092" x2="62413" y2="7855"/>
                        <a14:backgroundMark x1="38811" y1="10599" x2="63287" y2="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922" r="33037" b="79340"/>
          <a:stretch/>
        </p:blipFill>
        <p:spPr bwMode="auto">
          <a:xfrm>
            <a:off x="3718924" y="766656"/>
            <a:ext cx="1573156" cy="156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938" b="98125" l="66875" r="98542">
                        <a14:backgroundMark x1="72500" y1="79688" x2="73333" y2="82188"/>
                        <a14:backgroundMark x1="68750" y1="87500" x2="70000" y2="71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60165"/>
          <a:stretch/>
        </p:blipFill>
        <p:spPr bwMode="auto">
          <a:xfrm>
            <a:off x="7017476" y="4240835"/>
            <a:ext cx="2131189" cy="1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3750" b="97188" l="27292" r="5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31" t="63876" r="41077" b="2522"/>
          <a:stretch/>
        </p:blipFill>
        <p:spPr bwMode="auto">
          <a:xfrm>
            <a:off x="1113933" y="2636912"/>
            <a:ext cx="1949950" cy="137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0000" b="69063" l="53125" r="74583">
                        <a14:foregroundMark x1="67083" y1="44688" x2="68125" y2="40000"/>
                        <a14:foregroundMark x1="54792" y1="56563" x2="61042" y2="4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76" t="39858" r="25692" b="30871"/>
          <a:stretch/>
        </p:blipFill>
        <p:spPr bwMode="auto">
          <a:xfrm rot="786914">
            <a:off x="5138244" y="2104261"/>
            <a:ext cx="1351865" cy="12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0938" b="70625" l="2500" r="2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949" r="73692" b="30133"/>
          <a:stretch/>
        </p:blipFill>
        <p:spPr bwMode="auto">
          <a:xfrm>
            <a:off x="7168733" y="2602076"/>
            <a:ext cx="1709936" cy="125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468" y="2996952"/>
            <a:ext cx="38100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_30598066_73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609600" y="5588497"/>
            <a:ext cx="609600" cy="609600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014971" y="5369129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_30886391_6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56592" y="4849834"/>
            <a:ext cx="609600" cy="609600"/>
          </a:xfrm>
          <a:prstGeom prst="rect">
            <a:avLst/>
          </a:prstGeom>
        </p:spPr>
      </p:pic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68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9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726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226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22849E-6 L 0.38142 0.5425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271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0389E-6 L 0.0309 0.55689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" y="278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09249E-7 L -0.36163 0.5294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264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55134E-6 L 0.40521 0.0721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60" y="36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7686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Остров «Питание»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613" b="96068" l="2515" r="226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81" r="74846"/>
          <a:stretch/>
        </p:blipFill>
        <p:spPr bwMode="auto">
          <a:xfrm>
            <a:off x="6689305" y="3492563"/>
            <a:ext cx="1959639" cy="227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271" b="95677" l="26117" r="45950">
                        <a14:foregroundMark x1="38687" y1="91729" x2="36173" y2="70489"/>
                        <a14:foregroundMark x1="31285" y1="68233" x2="30726" y2="59586"/>
                        <a14:foregroundMark x1="39944" y1="79135" x2="42598" y2="804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88" t="57843" r="51523"/>
          <a:stretch/>
        </p:blipFill>
        <p:spPr bwMode="auto">
          <a:xfrm>
            <a:off x="827584" y="2582245"/>
            <a:ext cx="1529098" cy="2056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71" b="37406" l="2374" r="24162">
                        <a14:foregroundMark x1="12570" y1="32331" x2="17737" y2="25752"/>
                        <a14:foregroundMark x1="16201" y1="26692" x2="12570" y2="23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6101" b="64224"/>
          <a:stretch/>
        </p:blipFill>
        <p:spPr bwMode="auto">
          <a:xfrm>
            <a:off x="7093292" y="1196752"/>
            <a:ext cx="1850205" cy="2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46" b="29890" l="79453" r="94102">
                        <a14:foregroundMark x1="85938" y1="13370" x2="87461" y2="9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668" t="3070" r="4290" b="69733"/>
          <a:stretch/>
        </p:blipFill>
        <p:spPr bwMode="auto">
          <a:xfrm>
            <a:off x="2627784" y="1674114"/>
            <a:ext cx="1469920" cy="176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9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674" b="26851" l="60352" r="769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95" t="7343" r="23217" b="71764"/>
          <a:stretch/>
        </p:blipFill>
        <p:spPr bwMode="auto">
          <a:xfrm>
            <a:off x="352037" y="961064"/>
            <a:ext cx="1604760" cy="145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967" b="64420" l="62187" r="74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22" t="35312" r="23480" b="32344"/>
          <a:stretch/>
        </p:blipFill>
        <p:spPr bwMode="auto">
          <a:xfrm rot="5400000">
            <a:off x="350988" y="4016437"/>
            <a:ext cx="1601065" cy="230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2265" b="95249" l="3047" r="206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5" t="72676" r="79811" b="6423"/>
          <a:stretch/>
        </p:blipFill>
        <p:spPr bwMode="auto">
          <a:xfrm>
            <a:off x="5040954" y="1196751"/>
            <a:ext cx="2081232" cy="1900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984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415" y="2970057"/>
            <a:ext cx="3925890" cy="381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4014971" y="5369129"/>
            <a:ext cx="1422777" cy="10903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078622" y="5952252"/>
            <a:ext cx="967155" cy="9057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5" y="5875108"/>
            <a:ext cx="1000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4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81221E-6 L 0.38958 0.5474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273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45051E-6 L -0.14913 0.4701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65" y="234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8.41813E-7 L 0.1559 0.4107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205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26457E-6 L 0.38073 -0.0679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8" y="-3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32889</TotalTime>
  <Words>827</Words>
  <Application>Microsoft Office PowerPoint</Application>
  <PresentationFormat>Экран (4:3)</PresentationFormat>
  <Paragraphs>264</Paragraphs>
  <Slides>46</Slides>
  <Notes>2</Notes>
  <HiddenSlides>0</HiddenSlides>
  <MMClips>67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«Путешествие в страну Здоровья»</vt:lpstr>
      <vt:lpstr>Цель:</vt:lpstr>
      <vt:lpstr>Задачи:</vt:lpstr>
      <vt:lpstr>Презентация PowerPoint</vt:lpstr>
      <vt:lpstr>Презентация PowerPoint</vt:lpstr>
      <vt:lpstr>Презентация PowerPoint</vt:lpstr>
      <vt:lpstr>Остров «Питание»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Остров «Режим дня»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Остров «Привычки» </vt:lpstr>
      <vt:lpstr>Остров «Привычки» </vt:lpstr>
      <vt:lpstr>Остров «Привычки» </vt:lpstr>
      <vt:lpstr>Остров «Привычки» </vt:lpstr>
      <vt:lpstr>Остров «Привычки» </vt:lpstr>
      <vt:lpstr>Остров «Привычки» </vt:lpstr>
      <vt:lpstr>Остров «Привычки» </vt:lpstr>
      <vt:lpstr>Остров «Привычки»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131</cp:revision>
  <dcterms:created xsi:type="dcterms:W3CDTF">2024-06-21T17:51:32Z</dcterms:created>
  <dcterms:modified xsi:type="dcterms:W3CDTF">2024-07-22T15:37:00Z</dcterms:modified>
</cp:coreProperties>
</file>